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2" r:id="rId4"/>
    <p:sldMasterId id="2147483930" r:id="rId5"/>
    <p:sldMasterId id="2147483949" r:id="rId6"/>
    <p:sldMasterId id="2147483943" r:id="rId7"/>
    <p:sldMasterId id="2147483915" r:id="rId8"/>
    <p:sldMasterId id="2147483672" r:id="rId9"/>
    <p:sldMasterId id="2147483648" r:id="rId10"/>
  </p:sldMasterIdLst>
  <p:notesMasterIdLst>
    <p:notesMasterId r:id="rId71"/>
  </p:notesMasterIdLst>
  <p:handoutMasterIdLst>
    <p:handoutMasterId r:id="rId72"/>
  </p:handoutMasterIdLst>
  <p:sldIdLst>
    <p:sldId id="352" r:id="rId11"/>
    <p:sldId id="25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295" r:id="rId41"/>
    <p:sldId id="339" r:id="rId42"/>
    <p:sldId id="268" r:id="rId43"/>
    <p:sldId id="302" r:id="rId44"/>
    <p:sldId id="303" r:id="rId45"/>
    <p:sldId id="304" r:id="rId46"/>
    <p:sldId id="305" r:id="rId47"/>
    <p:sldId id="306" r:id="rId48"/>
    <p:sldId id="307" r:id="rId49"/>
    <p:sldId id="308" r:id="rId50"/>
    <p:sldId id="309" r:id="rId51"/>
    <p:sldId id="340" r:id="rId52"/>
    <p:sldId id="341"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51" r:id="rId69"/>
    <p:sldId id="280" r:id="rId7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E6DA7-BBA0-46ED-97C2-4098AE2C984A}" v="41" dt="2024-02-14T09:59:03.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Lopez" userId="1ccc4823-3298-4a2d-b694-0c548ce5215c" providerId="ADAL" clId="{E35E6DA7-BBA0-46ED-97C2-4098AE2C984A}"/>
    <pc:docChg chg="custSel addSld delSld modSld sldOrd addMainMaster delMainMaster modMainMaster">
      <pc:chgData name="Ana Lopez" userId="1ccc4823-3298-4a2d-b694-0c548ce5215c" providerId="ADAL" clId="{E35E6DA7-BBA0-46ED-97C2-4098AE2C984A}" dt="2024-02-14T14:28:49.598" v="93" actId="2696"/>
      <pc:docMkLst>
        <pc:docMk/>
      </pc:docMkLst>
      <pc:sldChg chg="addSp modSp del mod">
        <pc:chgData name="Ana Lopez" userId="1ccc4823-3298-4a2d-b694-0c548ce5215c" providerId="ADAL" clId="{E35E6DA7-BBA0-46ED-97C2-4098AE2C984A}" dt="2024-02-13T15:25:40.209" v="38" actId="2696"/>
        <pc:sldMkLst>
          <pc:docMk/>
          <pc:sldMk cId="354393839" sldId="257"/>
        </pc:sldMkLst>
        <pc:spChg chg="mod">
          <ac:chgData name="Ana Lopez" userId="1ccc4823-3298-4a2d-b694-0c548ce5215c" providerId="ADAL" clId="{E35E6DA7-BBA0-46ED-97C2-4098AE2C984A}" dt="2024-02-13T15:22:30.625" v="12" actId="1076"/>
          <ac:spMkLst>
            <pc:docMk/>
            <pc:sldMk cId="354393839" sldId="257"/>
            <ac:spMk id="2" creationId="{BDDFB43C-DE60-C047-B72D-88C29E8CAE2B}"/>
          </ac:spMkLst>
        </pc:spChg>
        <pc:picChg chg="add mod">
          <ac:chgData name="Ana Lopez" userId="1ccc4823-3298-4a2d-b694-0c548ce5215c" providerId="ADAL" clId="{E35E6DA7-BBA0-46ED-97C2-4098AE2C984A}" dt="2024-02-13T15:22:40.266" v="15" actId="14100"/>
          <ac:picMkLst>
            <pc:docMk/>
            <pc:sldMk cId="354393839" sldId="257"/>
            <ac:picMk id="5" creationId="{D90EB8CD-C2AA-0D7A-2F8F-7F739B87A9EF}"/>
          </ac:picMkLst>
        </pc:picChg>
      </pc:sldChg>
      <pc:sldChg chg="addSp modSp mod">
        <pc:chgData name="Ana Lopez" userId="1ccc4823-3298-4a2d-b694-0c548ce5215c" providerId="ADAL" clId="{E35E6DA7-BBA0-46ED-97C2-4098AE2C984A}" dt="2024-02-13T15:24:44.010" v="29" actId="1076"/>
        <pc:sldMkLst>
          <pc:docMk/>
          <pc:sldMk cId="489572313" sldId="280"/>
        </pc:sldMkLst>
        <pc:spChg chg="mod">
          <ac:chgData name="Ana Lopez" userId="1ccc4823-3298-4a2d-b694-0c548ce5215c" providerId="ADAL" clId="{E35E6DA7-BBA0-46ED-97C2-4098AE2C984A}" dt="2024-02-13T15:24:42.726" v="28" actId="1076"/>
          <ac:spMkLst>
            <pc:docMk/>
            <pc:sldMk cId="489572313" sldId="280"/>
            <ac:spMk id="8" creationId="{2C30EB4B-280E-8F54-BB25-A67FCBEAEF34}"/>
          </ac:spMkLst>
        </pc:spChg>
        <pc:picChg chg="add mod">
          <ac:chgData name="Ana Lopez" userId="1ccc4823-3298-4a2d-b694-0c548ce5215c" providerId="ADAL" clId="{E35E6DA7-BBA0-46ED-97C2-4098AE2C984A}" dt="2024-02-13T15:24:44.010" v="29" actId="1076"/>
          <ac:picMkLst>
            <pc:docMk/>
            <pc:sldMk cId="489572313" sldId="280"/>
            <ac:picMk id="4" creationId="{23E58216-3256-4F9E-7160-68537A757DD1}"/>
          </ac:picMkLst>
        </pc:picChg>
      </pc:sldChg>
      <pc:sldChg chg="ord">
        <pc:chgData name="Ana Lopez" userId="1ccc4823-3298-4a2d-b694-0c548ce5215c" providerId="ADAL" clId="{E35E6DA7-BBA0-46ED-97C2-4098AE2C984A}" dt="2024-02-13T15:23:31.410" v="17"/>
        <pc:sldMkLst>
          <pc:docMk/>
          <pc:sldMk cId="743371021" sldId="339"/>
        </pc:sldMkLst>
      </pc:sldChg>
      <pc:sldChg chg="del">
        <pc:chgData name="Ana Lopez" userId="1ccc4823-3298-4a2d-b694-0c548ce5215c" providerId="ADAL" clId="{E35E6DA7-BBA0-46ED-97C2-4098AE2C984A}" dt="2024-02-14T09:04:56.645" v="56" actId="2696"/>
        <pc:sldMkLst>
          <pc:docMk/>
          <pc:sldMk cId="1327678108" sldId="342"/>
        </pc:sldMkLst>
      </pc:sldChg>
      <pc:sldChg chg="del">
        <pc:chgData name="Ana Lopez" userId="1ccc4823-3298-4a2d-b694-0c548ce5215c" providerId="ADAL" clId="{E35E6DA7-BBA0-46ED-97C2-4098AE2C984A}" dt="2024-02-14T09:04:59.088" v="57" actId="2696"/>
        <pc:sldMkLst>
          <pc:docMk/>
          <pc:sldMk cId="3033037009" sldId="343"/>
        </pc:sldMkLst>
      </pc:sldChg>
      <pc:sldChg chg="del">
        <pc:chgData name="Ana Lopez" userId="1ccc4823-3298-4a2d-b694-0c548ce5215c" providerId="ADAL" clId="{E35E6DA7-BBA0-46ED-97C2-4098AE2C984A}" dt="2024-02-14T09:05:01.793" v="58" actId="2696"/>
        <pc:sldMkLst>
          <pc:docMk/>
          <pc:sldMk cId="1932889650" sldId="344"/>
        </pc:sldMkLst>
      </pc:sldChg>
      <pc:sldChg chg="del">
        <pc:chgData name="Ana Lopez" userId="1ccc4823-3298-4a2d-b694-0c548ce5215c" providerId="ADAL" clId="{E35E6DA7-BBA0-46ED-97C2-4098AE2C984A}" dt="2024-02-14T09:05:06.442" v="59" actId="2696"/>
        <pc:sldMkLst>
          <pc:docMk/>
          <pc:sldMk cId="3858047197" sldId="345"/>
        </pc:sldMkLst>
      </pc:sldChg>
      <pc:sldChg chg="del">
        <pc:chgData name="Ana Lopez" userId="1ccc4823-3298-4a2d-b694-0c548ce5215c" providerId="ADAL" clId="{E35E6DA7-BBA0-46ED-97C2-4098AE2C984A}" dt="2024-02-14T09:05:09.285" v="60" actId="2696"/>
        <pc:sldMkLst>
          <pc:docMk/>
          <pc:sldMk cId="3551576025" sldId="346"/>
        </pc:sldMkLst>
      </pc:sldChg>
      <pc:sldChg chg="del">
        <pc:chgData name="Ana Lopez" userId="1ccc4823-3298-4a2d-b694-0c548ce5215c" providerId="ADAL" clId="{E35E6DA7-BBA0-46ED-97C2-4098AE2C984A}" dt="2024-02-14T09:05:12.262" v="61" actId="2696"/>
        <pc:sldMkLst>
          <pc:docMk/>
          <pc:sldMk cId="1405775619" sldId="347"/>
        </pc:sldMkLst>
      </pc:sldChg>
      <pc:sldChg chg="del">
        <pc:chgData name="Ana Lopez" userId="1ccc4823-3298-4a2d-b694-0c548ce5215c" providerId="ADAL" clId="{E35E6DA7-BBA0-46ED-97C2-4098AE2C984A}" dt="2024-02-14T09:05:14.696" v="62" actId="2696"/>
        <pc:sldMkLst>
          <pc:docMk/>
          <pc:sldMk cId="1267172442" sldId="348"/>
        </pc:sldMkLst>
      </pc:sldChg>
      <pc:sldChg chg="del">
        <pc:chgData name="Ana Lopez" userId="1ccc4823-3298-4a2d-b694-0c548ce5215c" providerId="ADAL" clId="{E35E6DA7-BBA0-46ED-97C2-4098AE2C984A}" dt="2024-02-14T09:05:17.601" v="63" actId="2696"/>
        <pc:sldMkLst>
          <pc:docMk/>
          <pc:sldMk cId="3286047620" sldId="349"/>
        </pc:sldMkLst>
      </pc:sldChg>
      <pc:sldChg chg="addSp delSp modSp new del mod">
        <pc:chgData name="Ana Lopez" userId="1ccc4823-3298-4a2d-b694-0c548ce5215c" providerId="ADAL" clId="{E35E6DA7-BBA0-46ED-97C2-4098AE2C984A}" dt="2024-02-13T15:24:15.807" v="18" actId="2696"/>
        <pc:sldMkLst>
          <pc:docMk/>
          <pc:sldMk cId="523611983" sldId="352"/>
        </pc:sldMkLst>
        <pc:picChg chg="add del mod">
          <ac:chgData name="Ana Lopez" userId="1ccc4823-3298-4a2d-b694-0c548ce5215c" providerId="ADAL" clId="{E35E6DA7-BBA0-46ED-97C2-4098AE2C984A}" dt="2024-02-13T15:20:24.263" v="5" actId="478"/>
          <ac:picMkLst>
            <pc:docMk/>
            <pc:sldMk cId="523611983" sldId="352"/>
            <ac:picMk id="4" creationId="{5E6F0025-19DE-C1DC-2426-A72E7BAC679F}"/>
          </ac:picMkLst>
        </pc:picChg>
      </pc:sldChg>
      <pc:sldChg chg="addSp modSp new mod">
        <pc:chgData name="Ana Lopez" userId="1ccc4823-3298-4a2d-b694-0c548ce5215c" providerId="ADAL" clId="{E35E6DA7-BBA0-46ED-97C2-4098AE2C984A}" dt="2024-02-13T15:25:47.461" v="40" actId="1076"/>
        <pc:sldMkLst>
          <pc:docMk/>
          <pc:sldMk cId="3965846768" sldId="352"/>
        </pc:sldMkLst>
        <pc:picChg chg="add mod">
          <ac:chgData name="Ana Lopez" userId="1ccc4823-3298-4a2d-b694-0c548ce5215c" providerId="ADAL" clId="{E35E6DA7-BBA0-46ED-97C2-4098AE2C984A}" dt="2024-02-13T15:25:28.461" v="37" actId="14100"/>
          <ac:picMkLst>
            <pc:docMk/>
            <pc:sldMk cId="3965846768" sldId="352"/>
            <ac:picMk id="4" creationId="{B681026E-6323-0F36-960B-74DE2EF9071C}"/>
          </ac:picMkLst>
        </pc:picChg>
        <pc:picChg chg="add mod">
          <ac:chgData name="Ana Lopez" userId="1ccc4823-3298-4a2d-b694-0c548ce5215c" providerId="ADAL" clId="{E35E6DA7-BBA0-46ED-97C2-4098AE2C984A}" dt="2024-02-13T15:25:47.461" v="40" actId="1076"/>
          <ac:picMkLst>
            <pc:docMk/>
            <pc:sldMk cId="3965846768" sldId="352"/>
            <ac:picMk id="5" creationId="{FD600E08-DF98-193C-3836-C6D1B5182088}"/>
          </ac:picMkLst>
        </pc:picChg>
      </pc:sldChg>
      <pc:sldChg chg="modSp add mod">
        <pc:chgData name="Ana Lopez" userId="1ccc4823-3298-4a2d-b694-0c548ce5215c" providerId="ADAL" clId="{E35E6DA7-BBA0-46ED-97C2-4098AE2C984A}" dt="2024-02-14T09:04:35.327" v="44" actId="27636"/>
        <pc:sldMkLst>
          <pc:docMk/>
          <pc:sldMk cId="2174650574" sldId="353"/>
        </pc:sldMkLst>
        <pc:spChg chg="mod">
          <ac:chgData name="Ana Lopez" userId="1ccc4823-3298-4a2d-b694-0c548ce5215c" providerId="ADAL" clId="{E35E6DA7-BBA0-46ED-97C2-4098AE2C984A}" dt="2024-02-14T09:04:35.327" v="44" actId="27636"/>
          <ac:spMkLst>
            <pc:docMk/>
            <pc:sldMk cId="2174650574" sldId="353"/>
            <ac:spMk id="2" creationId="{F07C3A7A-86D2-488D-B72F-3B10EC0B475F}"/>
          </ac:spMkLst>
        </pc:spChg>
        <pc:spChg chg="mod">
          <ac:chgData name="Ana Lopez" userId="1ccc4823-3298-4a2d-b694-0c548ce5215c" providerId="ADAL" clId="{E35E6DA7-BBA0-46ED-97C2-4098AE2C984A}" dt="2024-02-14T09:04:35.321" v="43" actId="27636"/>
          <ac:spMkLst>
            <pc:docMk/>
            <pc:sldMk cId="2174650574" sldId="353"/>
            <ac:spMk id="6" creationId="{93A8D20D-04F0-404A-BE3F-B333EBEB6AD4}"/>
          </ac:spMkLst>
        </pc:spChg>
      </pc:sldChg>
      <pc:sldChg chg="add">
        <pc:chgData name="Ana Lopez" userId="1ccc4823-3298-4a2d-b694-0c548ce5215c" providerId="ADAL" clId="{E35E6DA7-BBA0-46ED-97C2-4098AE2C984A}" dt="2024-02-14T09:04:35.286" v="42"/>
        <pc:sldMkLst>
          <pc:docMk/>
          <pc:sldMk cId="183945015" sldId="354"/>
        </pc:sldMkLst>
      </pc:sldChg>
      <pc:sldChg chg="add">
        <pc:chgData name="Ana Lopez" userId="1ccc4823-3298-4a2d-b694-0c548ce5215c" providerId="ADAL" clId="{E35E6DA7-BBA0-46ED-97C2-4098AE2C984A}" dt="2024-02-14T09:04:35.286" v="42"/>
        <pc:sldMkLst>
          <pc:docMk/>
          <pc:sldMk cId="2466138570" sldId="355"/>
        </pc:sldMkLst>
      </pc:sldChg>
      <pc:sldChg chg="modSp add mod">
        <pc:chgData name="Ana Lopez" userId="1ccc4823-3298-4a2d-b694-0c548ce5215c" providerId="ADAL" clId="{E35E6DA7-BBA0-46ED-97C2-4098AE2C984A}" dt="2024-02-14T09:04:35.401" v="45" actId="27636"/>
        <pc:sldMkLst>
          <pc:docMk/>
          <pc:sldMk cId="2806983974" sldId="356"/>
        </pc:sldMkLst>
        <pc:spChg chg="mod">
          <ac:chgData name="Ana Lopez" userId="1ccc4823-3298-4a2d-b694-0c548ce5215c" providerId="ADAL" clId="{E35E6DA7-BBA0-46ED-97C2-4098AE2C984A}" dt="2024-02-14T09:04:35.401" v="45" actId="27636"/>
          <ac:spMkLst>
            <pc:docMk/>
            <pc:sldMk cId="2806983974" sldId="356"/>
            <ac:spMk id="3" creationId="{B4E0AFBB-1D67-28E8-756B-76A11C79B8DC}"/>
          </ac:spMkLst>
        </pc:spChg>
      </pc:sldChg>
      <pc:sldChg chg="modSp add mod">
        <pc:chgData name="Ana Lopez" userId="1ccc4823-3298-4a2d-b694-0c548ce5215c" providerId="ADAL" clId="{E35E6DA7-BBA0-46ED-97C2-4098AE2C984A}" dt="2024-02-14T09:04:35.411" v="46" actId="27636"/>
        <pc:sldMkLst>
          <pc:docMk/>
          <pc:sldMk cId="873596033" sldId="357"/>
        </pc:sldMkLst>
        <pc:spChg chg="mod">
          <ac:chgData name="Ana Lopez" userId="1ccc4823-3298-4a2d-b694-0c548ce5215c" providerId="ADAL" clId="{E35E6DA7-BBA0-46ED-97C2-4098AE2C984A}" dt="2024-02-14T09:04:35.411" v="46" actId="27636"/>
          <ac:spMkLst>
            <pc:docMk/>
            <pc:sldMk cId="873596033" sldId="357"/>
            <ac:spMk id="3" creationId="{62DD7696-81DF-E2E7-0C06-88899FE2B049}"/>
          </ac:spMkLst>
        </pc:spChg>
      </pc:sldChg>
      <pc:sldChg chg="modSp add mod">
        <pc:chgData name="Ana Lopez" userId="1ccc4823-3298-4a2d-b694-0c548ce5215c" providerId="ADAL" clId="{E35E6DA7-BBA0-46ED-97C2-4098AE2C984A}" dt="2024-02-14T09:04:35.419" v="47" actId="27636"/>
        <pc:sldMkLst>
          <pc:docMk/>
          <pc:sldMk cId="2732096264" sldId="358"/>
        </pc:sldMkLst>
        <pc:spChg chg="mod">
          <ac:chgData name="Ana Lopez" userId="1ccc4823-3298-4a2d-b694-0c548ce5215c" providerId="ADAL" clId="{E35E6DA7-BBA0-46ED-97C2-4098AE2C984A}" dt="2024-02-14T09:04:35.419" v="47" actId="27636"/>
          <ac:spMkLst>
            <pc:docMk/>
            <pc:sldMk cId="2732096264" sldId="358"/>
            <ac:spMk id="3" creationId="{5FF92425-5433-F87D-59B0-8C504EE805B6}"/>
          </ac:spMkLst>
        </pc:spChg>
      </pc:sldChg>
      <pc:sldChg chg="modSp add mod">
        <pc:chgData name="Ana Lopez" userId="1ccc4823-3298-4a2d-b694-0c548ce5215c" providerId="ADAL" clId="{E35E6DA7-BBA0-46ED-97C2-4098AE2C984A}" dt="2024-02-14T09:04:35.429" v="48" actId="27636"/>
        <pc:sldMkLst>
          <pc:docMk/>
          <pc:sldMk cId="3824408960" sldId="359"/>
        </pc:sldMkLst>
        <pc:spChg chg="mod">
          <ac:chgData name="Ana Lopez" userId="1ccc4823-3298-4a2d-b694-0c548ce5215c" providerId="ADAL" clId="{E35E6DA7-BBA0-46ED-97C2-4098AE2C984A}" dt="2024-02-14T09:04:35.429" v="48" actId="27636"/>
          <ac:spMkLst>
            <pc:docMk/>
            <pc:sldMk cId="3824408960" sldId="359"/>
            <ac:spMk id="3" creationId="{2F2A7C69-C948-5048-4BD5-9B52701F15AB}"/>
          </ac:spMkLst>
        </pc:spChg>
      </pc:sldChg>
      <pc:sldChg chg="modSp add mod">
        <pc:chgData name="Ana Lopez" userId="1ccc4823-3298-4a2d-b694-0c548ce5215c" providerId="ADAL" clId="{E35E6DA7-BBA0-46ED-97C2-4098AE2C984A}" dt="2024-02-14T09:04:35.438" v="49" actId="27636"/>
        <pc:sldMkLst>
          <pc:docMk/>
          <pc:sldMk cId="1697976093" sldId="360"/>
        </pc:sldMkLst>
        <pc:spChg chg="mod">
          <ac:chgData name="Ana Lopez" userId="1ccc4823-3298-4a2d-b694-0c548ce5215c" providerId="ADAL" clId="{E35E6DA7-BBA0-46ED-97C2-4098AE2C984A}" dt="2024-02-14T09:04:35.438" v="49" actId="27636"/>
          <ac:spMkLst>
            <pc:docMk/>
            <pc:sldMk cId="1697976093" sldId="360"/>
            <ac:spMk id="3" creationId="{6ABE4C0C-49CA-574C-C0D1-E8FDA54338F8}"/>
          </ac:spMkLst>
        </pc:spChg>
      </pc:sldChg>
      <pc:sldChg chg="modSp add mod">
        <pc:chgData name="Ana Lopez" userId="1ccc4823-3298-4a2d-b694-0c548ce5215c" providerId="ADAL" clId="{E35E6DA7-BBA0-46ED-97C2-4098AE2C984A}" dt="2024-02-14T09:04:35.448" v="50" actId="27636"/>
        <pc:sldMkLst>
          <pc:docMk/>
          <pc:sldMk cId="60045351" sldId="361"/>
        </pc:sldMkLst>
        <pc:spChg chg="mod">
          <ac:chgData name="Ana Lopez" userId="1ccc4823-3298-4a2d-b694-0c548ce5215c" providerId="ADAL" clId="{E35E6DA7-BBA0-46ED-97C2-4098AE2C984A}" dt="2024-02-14T09:04:35.448" v="50" actId="27636"/>
          <ac:spMkLst>
            <pc:docMk/>
            <pc:sldMk cId="60045351" sldId="361"/>
            <ac:spMk id="3" creationId="{693D5158-B72D-4965-5577-9AA42D0E2C7C}"/>
          </ac:spMkLst>
        </pc:spChg>
      </pc:sldChg>
      <pc:sldChg chg="modSp add mod">
        <pc:chgData name="Ana Lopez" userId="1ccc4823-3298-4a2d-b694-0c548ce5215c" providerId="ADAL" clId="{E35E6DA7-BBA0-46ED-97C2-4098AE2C984A}" dt="2024-02-14T09:04:35.457" v="51" actId="27636"/>
        <pc:sldMkLst>
          <pc:docMk/>
          <pc:sldMk cId="3428389327" sldId="362"/>
        </pc:sldMkLst>
        <pc:spChg chg="mod">
          <ac:chgData name="Ana Lopez" userId="1ccc4823-3298-4a2d-b694-0c548ce5215c" providerId="ADAL" clId="{E35E6DA7-BBA0-46ED-97C2-4098AE2C984A}" dt="2024-02-14T09:04:35.457" v="51" actId="27636"/>
          <ac:spMkLst>
            <pc:docMk/>
            <pc:sldMk cId="3428389327" sldId="362"/>
            <ac:spMk id="3" creationId="{95110ADC-D994-43B8-CACD-1D609EA32248}"/>
          </ac:spMkLst>
        </pc:spChg>
      </pc:sldChg>
      <pc:sldChg chg="modSp add mod">
        <pc:chgData name="Ana Lopez" userId="1ccc4823-3298-4a2d-b694-0c548ce5215c" providerId="ADAL" clId="{E35E6DA7-BBA0-46ED-97C2-4098AE2C984A}" dt="2024-02-14T09:04:35.466" v="52" actId="27636"/>
        <pc:sldMkLst>
          <pc:docMk/>
          <pc:sldMk cId="238714977" sldId="363"/>
        </pc:sldMkLst>
        <pc:spChg chg="mod">
          <ac:chgData name="Ana Lopez" userId="1ccc4823-3298-4a2d-b694-0c548ce5215c" providerId="ADAL" clId="{E35E6DA7-BBA0-46ED-97C2-4098AE2C984A}" dt="2024-02-14T09:04:35.466" v="52" actId="27636"/>
          <ac:spMkLst>
            <pc:docMk/>
            <pc:sldMk cId="238714977" sldId="363"/>
            <ac:spMk id="3" creationId="{BAB629D4-EDB6-8CA4-EC84-FB9525A04234}"/>
          </ac:spMkLst>
        </pc:spChg>
      </pc:sldChg>
      <pc:sldChg chg="modSp add mod">
        <pc:chgData name="Ana Lopez" userId="1ccc4823-3298-4a2d-b694-0c548ce5215c" providerId="ADAL" clId="{E35E6DA7-BBA0-46ED-97C2-4098AE2C984A}" dt="2024-02-14T09:04:35.477" v="53" actId="27636"/>
        <pc:sldMkLst>
          <pc:docMk/>
          <pc:sldMk cId="2166173025" sldId="364"/>
        </pc:sldMkLst>
        <pc:spChg chg="mod">
          <ac:chgData name="Ana Lopez" userId="1ccc4823-3298-4a2d-b694-0c548ce5215c" providerId="ADAL" clId="{E35E6DA7-BBA0-46ED-97C2-4098AE2C984A}" dt="2024-02-14T09:04:35.477" v="53" actId="27636"/>
          <ac:spMkLst>
            <pc:docMk/>
            <pc:sldMk cId="2166173025" sldId="364"/>
            <ac:spMk id="3" creationId="{11120724-C793-BB38-0C99-04A0C0E88E3C}"/>
          </ac:spMkLst>
        </pc:spChg>
      </pc:sldChg>
      <pc:sldChg chg="modSp add mod">
        <pc:chgData name="Ana Lopez" userId="1ccc4823-3298-4a2d-b694-0c548ce5215c" providerId="ADAL" clId="{E35E6DA7-BBA0-46ED-97C2-4098AE2C984A}" dt="2024-02-14T09:04:35.486" v="54" actId="27636"/>
        <pc:sldMkLst>
          <pc:docMk/>
          <pc:sldMk cId="1898404315" sldId="365"/>
        </pc:sldMkLst>
        <pc:spChg chg="mod">
          <ac:chgData name="Ana Lopez" userId="1ccc4823-3298-4a2d-b694-0c548ce5215c" providerId="ADAL" clId="{E35E6DA7-BBA0-46ED-97C2-4098AE2C984A}" dt="2024-02-14T09:04:35.486" v="54" actId="27636"/>
          <ac:spMkLst>
            <pc:docMk/>
            <pc:sldMk cId="1898404315" sldId="365"/>
            <ac:spMk id="3" creationId="{451E1F81-D6FA-B7C5-860E-3BAF6BAA4958}"/>
          </ac:spMkLst>
        </pc:spChg>
      </pc:sldChg>
      <pc:sldChg chg="modSp add mod">
        <pc:chgData name="Ana Lopez" userId="1ccc4823-3298-4a2d-b694-0c548ce5215c" providerId="ADAL" clId="{E35E6DA7-BBA0-46ED-97C2-4098AE2C984A}" dt="2024-02-14T09:04:35.495" v="55" actId="27636"/>
        <pc:sldMkLst>
          <pc:docMk/>
          <pc:sldMk cId="3806652017" sldId="366"/>
        </pc:sldMkLst>
        <pc:spChg chg="mod">
          <ac:chgData name="Ana Lopez" userId="1ccc4823-3298-4a2d-b694-0c548ce5215c" providerId="ADAL" clId="{E35E6DA7-BBA0-46ED-97C2-4098AE2C984A}" dt="2024-02-14T09:04:35.495" v="55" actId="27636"/>
          <ac:spMkLst>
            <pc:docMk/>
            <pc:sldMk cId="3806652017" sldId="366"/>
            <ac:spMk id="3" creationId="{E685DE68-64D7-1D15-8D68-E3EEDCA2219E}"/>
          </ac:spMkLst>
        </pc:spChg>
      </pc:sldChg>
      <pc:sldChg chg="add">
        <pc:chgData name="Ana Lopez" userId="1ccc4823-3298-4a2d-b694-0c548ce5215c" providerId="ADAL" clId="{E35E6DA7-BBA0-46ED-97C2-4098AE2C984A}" dt="2024-02-14T09:04:35.286" v="42"/>
        <pc:sldMkLst>
          <pc:docMk/>
          <pc:sldMk cId="4168658985" sldId="367"/>
        </pc:sldMkLst>
      </pc:sldChg>
      <pc:sldChg chg="modSp add del mod">
        <pc:chgData name="Ana Lopez" userId="1ccc4823-3298-4a2d-b694-0c548ce5215c" providerId="ADAL" clId="{E35E6DA7-BBA0-46ED-97C2-4098AE2C984A}" dt="2024-02-14T14:28:15.557" v="79" actId="2696"/>
        <pc:sldMkLst>
          <pc:docMk/>
          <pc:sldMk cId="900084807" sldId="368"/>
        </pc:sldMkLst>
        <pc:spChg chg="mod">
          <ac:chgData name="Ana Lopez" userId="1ccc4823-3298-4a2d-b694-0c548ce5215c" providerId="ADAL" clId="{E35E6DA7-BBA0-46ED-97C2-4098AE2C984A}" dt="2024-02-14T09:59:03.044" v="70" actId="27636"/>
          <ac:spMkLst>
            <pc:docMk/>
            <pc:sldMk cId="900084807" sldId="368"/>
            <ac:spMk id="2" creationId="{F07C3A7A-86D2-488D-B72F-3B10EC0B475F}"/>
          </ac:spMkLst>
        </pc:spChg>
        <pc:spChg chg="mod">
          <ac:chgData name="Ana Lopez" userId="1ccc4823-3298-4a2d-b694-0c548ce5215c" providerId="ADAL" clId="{E35E6DA7-BBA0-46ED-97C2-4098AE2C984A}" dt="2024-02-14T09:59:03.045" v="71" actId="27636"/>
          <ac:spMkLst>
            <pc:docMk/>
            <pc:sldMk cId="900084807" sldId="368"/>
            <ac:spMk id="6" creationId="{93A8D20D-04F0-404A-BE3F-B333EBEB6AD4}"/>
          </ac:spMkLst>
        </pc:spChg>
      </pc:sldChg>
      <pc:sldChg chg="add del">
        <pc:chgData name="Ana Lopez" userId="1ccc4823-3298-4a2d-b694-0c548ce5215c" providerId="ADAL" clId="{E35E6DA7-BBA0-46ED-97C2-4098AE2C984A}" dt="2024-02-14T14:28:18.549" v="80" actId="2696"/>
        <pc:sldMkLst>
          <pc:docMk/>
          <pc:sldMk cId="960952901" sldId="369"/>
        </pc:sldMkLst>
      </pc:sldChg>
      <pc:sldChg chg="add del">
        <pc:chgData name="Ana Lopez" userId="1ccc4823-3298-4a2d-b694-0c548ce5215c" providerId="ADAL" clId="{E35E6DA7-BBA0-46ED-97C2-4098AE2C984A}" dt="2024-02-14T14:28:20.903" v="81" actId="2696"/>
        <pc:sldMkLst>
          <pc:docMk/>
          <pc:sldMk cId="3705389033" sldId="370"/>
        </pc:sldMkLst>
      </pc:sldChg>
      <pc:sldChg chg="modSp add del mod">
        <pc:chgData name="Ana Lopez" userId="1ccc4823-3298-4a2d-b694-0c548ce5215c" providerId="ADAL" clId="{E35E6DA7-BBA0-46ED-97C2-4098AE2C984A}" dt="2024-02-14T14:28:22.962" v="82" actId="2696"/>
        <pc:sldMkLst>
          <pc:docMk/>
          <pc:sldMk cId="2629668507" sldId="371"/>
        </pc:sldMkLst>
        <pc:spChg chg="mod">
          <ac:chgData name="Ana Lopez" userId="1ccc4823-3298-4a2d-b694-0c548ce5215c" providerId="ADAL" clId="{E35E6DA7-BBA0-46ED-97C2-4098AE2C984A}" dt="2024-02-14T09:59:03.062" v="72" actId="27636"/>
          <ac:spMkLst>
            <pc:docMk/>
            <pc:sldMk cId="2629668507" sldId="371"/>
            <ac:spMk id="3" creationId="{B4E0AFBB-1D67-28E8-756B-76A11C79B8DC}"/>
          </ac:spMkLst>
        </pc:spChg>
      </pc:sldChg>
      <pc:sldChg chg="modSp add del mod">
        <pc:chgData name="Ana Lopez" userId="1ccc4823-3298-4a2d-b694-0c548ce5215c" providerId="ADAL" clId="{E35E6DA7-BBA0-46ED-97C2-4098AE2C984A}" dt="2024-02-14T14:28:25.904" v="83" actId="2696"/>
        <pc:sldMkLst>
          <pc:docMk/>
          <pc:sldMk cId="1055184473" sldId="372"/>
        </pc:sldMkLst>
        <pc:spChg chg="mod">
          <ac:chgData name="Ana Lopez" userId="1ccc4823-3298-4a2d-b694-0c548ce5215c" providerId="ADAL" clId="{E35E6DA7-BBA0-46ED-97C2-4098AE2C984A}" dt="2024-02-14T09:59:03.076" v="73" actId="27636"/>
          <ac:spMkLst>
            <pc:docMk/>
            <pc:sldMk cId="1055184473" sldId="372"/>
            <ac:spMk id="3" creationId="{62DD7696-81DF-E2E7-0C06-88899FE2B049}"/>
          </ac:spMkLst>
        </pc:spChg>
      </pc:sldChg>
      <pc:sldChg chg="modSp add del mod">
        <pc:chgData name="Ana Lopez" userId="1ccc4823-3298-4a2d-b694-0c548ce5215c" providerId="ADAL" clId="{E35E6DA7-BBA0-46ED-97C2-4098AE2C984A}" dt="2024-02-14T14:28:28.789" v="84" actId="2696"/>
        <pc:sldMkLst>
          <pc:docMk/>
          <pc:sldMk cId="3673957397" sldId="373"/>
        </pc:sldMkLst>
        <pc:spChg chg="mod">
          <ac:chgData name="Ana Lopez" userId="1ccc4823-3298-4a2d-b694-0c548ce5215c" providerId="ADAL" clId="{E35E6DA7-BBA0-46ED-97C2-4098AE2C984A}" dt="2024-02-14T09:59:03.088" v="74" actId="27636"/>
          <ac:spMkLst>
            <pc:docMk/>
            <pc:sldMk cId="3673957397" sldId="373"/>
            <ac:spMk id="3" creationId="{5FF92425-5433-F87D-59B0-8C504EE805B6}"/>
          </ac:spMkLst>
        </pc:spChg>
      </pc:sldChg>
      <pc:sldChg chg="modSp add del mod">
        <pc:chgData name="Ana Lopez" userId="1ccc4823-3298-4a2d-b694-0c548ce5215c" providerId="ADAL" clId="{E35E6DA7-BBA0-46ED-97C2-4098AE2C984A}" dt="2024-02-14T14:28:30.711" v="85" actId="2696"/>
        <pc:sldMkLst>
          <pc:docMk/>
          <pc:sldMk cId="3781446599" sldId="374"/>
        </pc:sldMkLst>
        <pc:spChg chg="mod">
          <ac:chgData name="Ana Lopez" userId="1ccc4823-3298-4a2d-b694-0c548ce5215c" providerId="ADAL" clId="{E35E6DA7-BBA0-46ED-97C2-4098AE2C984A}" dt="2024-02-14T09:59:03.101" v="75" actId="27636"/>
          <ac:spMkLst>
            <pc:docMk/>
            <pc:sldMk cId="3781446599" sldId="374"/>
            <ac:spMk id="3" creationId="{2F2A7C69-C948-5048-4BD5-9B52701F15AB}"/>
          </ac:spMkLst>
        </pc:spChg>
      </pc:sldChg>
      <pc:sldChg chg="modSp add del mod">
        <pc:chgData name="Ana Lopez" userId="1ccc4823-3298-4a2d-b694-0c548ce5215c" providerId="ADAL" clId="{E35E6DA7-BBA0-46ED-97C2-4098AE2C984A}" dt="2024-02-14T14:28:32.653" v="86" actId="2696"/>
        <pc:sldMkLst>
          <pc:docMk/>
          <pc:sldMk cId="4261921828" sldId="375"/>
        </pc:sldMkLst>
        <pc:spChg chg="mod">
          <ac:chgData name="Ana Lopez" userId="1ccc4823-3298-4a2d-b694-0c548ce5215c" providerId="ADAL" clId="{E35E6DA7-BBA0-46ED-97C2-4098AE2C984A}" dt="2024-02-14T09:59:03.113" v="76" actId="27636"/>
          <ac:spMkLst>
            <pc:docMk/>
            <pc:sldMk cId="4261921828" sldId="375"/>
            <ac:spMk id="3" creationId="{6ABE4C0C-49CA-574C-C0D1-E8FDA54338F8}"/>
          </ac:spMkLst>
        </pc:spChg>
      </pc:sldChg>
      <pc:sldChg chg="modSp add del mod">
        <pc:chgData name="Ana Lopez" userId="1ccc4823-3298-4a2d-b694-0c548ce5215c" providerId="ADAL" clId="{E35E6DA7-BBA0-46ED-97C2-4098AE2C984A}" dt="2024-02-14T14:28:34.999" v="87" actId="2696"/>
        <pc:sldMkLst>
          <pc:docMk/>
          <pc:sldMk cId="608540759" sldId="376"/>
        </pc:sldMkLst>
        <pc:spChg chg="mod">
          <ac:chgData name="Ana Lopez" userId="1ccc4823-3298-4a2d-b694-0c548ce5215c" providerId="ADAL" clId="{E35E6DA7-BBA0-46ED-97C2-4098AE2C984A}" dt="2024-02-14T09:59:03.127" v="77" actId="27636"/>
          <ac:spMkLst>
            <pc:docMk/>
            <pc:sldMk cId="608540759" sldId="376"/>
            <ac:spMk id="3" creationId="{693D5158-B72D-4965-5577-9AA42D0E2C7C}"/>
          </ac:spMkLst>
        </pc:spChg>
      </pc:sldChg>
      <pc:sldChg chg="modSp add del mod">
        <pc:chgData name="Ana Lopez" userId="1ccc4823-3298-4a2d-b694-0c548ce5215c" providerId="ADAL" clId="{E35E6DA7-BBA0-46ED-97C2-4098AE2C984A}" dt="2024-02-14T14:28:37.993" v="88" actId="2696"/>
        <pc:sldMkLst>
          <pc:docMk/>
          <pc:sldMk cId="2495439353" sldId="377"/>
        </pc:sldMkLst>
        <pc:spChg chg="mod">
          <ac:chgData name="Ana Lopez" userId="1ccc4823-3298-4a2d-b694-0c548ce5215c" providerId="ADAL" clId="{E35E6DA7-BBA0-46ED-97C2-4098AE2C984A}" dt="2024-02-14T09:59:03.138" v="78" actId="27636"/>
          <ac:spMkLst>
            <pc:docMk/>
            <pc:sldMk cId="2495439353" sldId="377"/>
            <ac:spMk id="3" creationId="{95110ADC-D994-43B8-CACD-1D609EA32248}"/>
          </ac:spMkLst>
        </pc:spChg>
      </pc:sldChg>
      <pc:sldChg chg="modSp add del mod">
        <pc:chgData name="Ana Lopez" userId="1ccc4823-3298-4a2d-b694-0c548ce5215c" providerId="ADAL" clId="{E35E6DA7-BBA0-46ED-97C2-4098AE2C984A}" dt="2024-02-14T14:28:41.698" v="89" actId="2696"/>
        <pc:sldMkLst>
          <pc:docMk/>
          <pc:sldMk cId="1830071907" sldId="378"/>
        </pc:sldMkLst>
        <pc:spChg chg="mod">
          <ac:chgData name="Ana Lopez" userId="1ccc4823-3298-4a2d-b694-0c548ce5215c" providerId="ADAL" clId="{E35E6DA7-BBA0-46ED-97C2-4098AE2C984A}" dt="2024-02-14T09:59:02.923" v="66" actId="27636"/>
          <ac:spMkLst>
            <pc:docMk/>
            <pc:sldMk cId="1830071907" sldId="378"/>
            <ac:spMk id="3" creationId="{BAB629D4-EDB6-8CA4-EC84-FB9525A04234}"/>
          </ac:spMkLst>
        </pc:spChg>
      </pc:sldChg>
      <pc:sldChg chg="modSp add del mod">
        <pc:chgData name="Ana Lopez" userId="1ccc4823-3298-4a2d-b694-0c548ce5215c" providerId="ADAL" clId="{E35E6DA7-BBA0-46ED-97C2-4098AE2C984A}" dt="2024-02-14T14:28:43.776" v="90" actId="2696"/>
        <pc:sldMkLst>
          <pc:docMk/>
          <pc:sldMk cId="1355689609" sldId="379"/>
        </pc:sldMkLst>
        <pc:spChg chg="mod">
          <ac:chgData name="Ana Lopez" userId="1ccc4823-3298-4a2d-b694-0c548ce5215c" providerId="ADAL" clId="{E35E6DA7-BBA0-46ED-97C2-4098AE2C984A}" dt="2024-02-14T09:59:03.015" v="67" actId="27636"/>
          <ac:spMkLst>
            <pc:docMk/>
            <pc:sldMk cId="1355689609" sldId="379"/>
            <ac:spMk id="3" creationId="{11120724-C793-BB38-0C99-04A0C0E88E3C}"/>
          </ac:spMkLst>
        </pc:spChg>
      </pc:sldChg>
      <pc:sldChg chg="modSp add del mod">
        <pc:chgData name="Ana Lopez" userId="1ccc4823-3298-4a2d-b694-0c548ce5215c" providerId="ADAL" clId="{E35E6DA7-BBA0-46ED-97C2-4098AE2C984A}" dt="2024-02-14T14:28:45.744" v="91" actId="2696"/>
        <pc:sldMkLst>
          <pc:docMk/>
          <pc:sldMk cId="1347974050" sldId="380"/>
        </pc:sldMkLst>
        <pc:spChg chg="mod">
          <ac:chgData name="Ana Lopez" userId="1ccc4823-3298-4a2d-b694-0c548ce5215c" providerId="ADAL" clId="{E35E6DA7-BBA0-46ED-97C2-4098AE2C984A}" dt="2024-02-14T09:59:03.024" v="68" actId="27636"/>
          <ac:spMkLst>
            <pc:docMk/>
            <pc:sldMk cId="1347974050" sldId="380"/>
            <ac:spMk id="3" creationId="{451E1F81-D6FA-B7C5-860E-3BAF6BAA4958}"/>
          </ac:spMkLst>
        </pc:spChg>
      </pc:sldChg>
      <pc:sldChg chg="modSp add del mod">
        <pc:chgData name="Ana Lopez" userId="1ccc4823-3298-4a2d-b694-0c548ce5215c" providerId="ADAL" clId="{E35E6DA7-BBA0-46ED-97C2-4098AE2C984A}" dt="2024-02-14T14:28:47.549" v="92" actId="2696"/>
        <pc:sldMkLst>
          <pc:docMk/>
          <pc:sldMk cId="2571159372" sldId="381"/>
        </pc:sldMkLst>
        <pc:spChg chg="mod">
          <ac:chgData name="Ana Lopez" userId="1ccc4823-3298-4a2d-b694-0c548ce5215c" providerId="ADAL" clId="{E35E6DA7-BBA0-46ED-97C2-4098AE2C984A}" dt="2024-02-14T09:59:03.034" v="69" actId="27636"/>
          <ac:spMkLst>
            <pc:docMk/>
            <pc:sldMk cId="2571159372" sldId="381"/>
            <ac:spMk id="3" creationId="{E685DE68-64D7-1D15-8D68-E3EEDCA2219E}"/>
          </ac:spMkLst>
        </pc:spChg>
      </pc:sldChg>
      <pc:sldChg chg="add del">
        <pc:chgData name="Ana Lopez" userId="1ccc4823-3298-4a2d-b694-0c548ce5215c" providerId="ADAL" clId="{E35E6DA7-BBA0-46ED-97C2-4098AE2C984A}" dt="2024-02-14T14:28:49.598" v="93" actId="2696"/>
        <pc:sldMkLst>
          <pc:docMk/>
          <pc:sldMk cId="2135235839" sldId="382"/>
        </pc:sldMkLst>
      </pc:sldChg>
      <pc:sldMasterChg chg="add addSldLayout">
        <pc:chgData name="Ana Lopez" userId="1ccc4823-3298-4a2d-b694-0c548ce5215c" providerId="ADAL" clId="{E35E6DA7-BBA0-46ED-97C2-4098AE2C984A}" dt="2024-02-14T09:59:02.835" v="64" actId="27028"/>
        <pc:sldMasterMkLst>
          <pc:docMk/>
          <pc:sldMasterMk cId="0" sldId="2147483648"/>
        </pc:sldMasterMkLst>
        <pc:sldLayoutChg chg="add">
          <pc:chgData name="Ana Lopez" userId="1ccc4823-3298-4a2d-b694-0c548ce5215c" providerId="ADAL" clId="{E35E6DA7-BBA0-46ED-97C2-4098AE2C984A}" dt="2024-02-14T09:04:35.285" v="41" actId="27028"/>
          <pc:sldLayoutMkLst>
            <pc:docMk/>
            <pc:sldMasterMk cId="0" sldId="2147483648"/>
            <pc:sldLayoutMk cId="1804625358" sldId="2147483681"/>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328889310" sldId="2147483682"/>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00846960" sldId="2147483683"/>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741644910" sldId="2147483684"/>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2817261751" sldId="2147483685"/>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2891819094" sldId="2147483686"/>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857145119" sldId="2147483687"/>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2748138905" sldId="2147483688"/>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452662885" sldId="2147483691"/>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44696120" sldId="2147483692"/>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359226060" sldId="2147483693"/>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047062433" sldId="2147483694"/>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107977443" sldId="2147483695"/>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4113448427" sldId="2147483696"/>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015049021" sldId="2147483698"/>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993865367" sldId="2147483699"/>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2429882200" sldId="2147483700"/>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212516" sldId="2147483702"/>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458583757" sldId="2147483761"/>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687867071" sldId="2147483773"/>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836919565" sldId="2147483774"/>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2004820166" sldId="2147483869"/>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2661387450" sldId="2147483878"/>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647989813" sldId="2147483879"/>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901077" sldId="2147483880"/>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2848575164" sldId="2147483881"/>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882167533" sldId="2147483882"/>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3744409355" sldId="2147483883"/>
          </pc:sldLayoutMkLst>
        </pc:sldLayoutChg>
        <pc:sldLayoutChg chg="add">
          <pc:chgData name="Ana Lopez" userId="1ccc4823-3298-4a2d-b694-0c548ce5215c" providerId="ADAL" clId="{E35E6DA7-BBA0-46ED-97C2-4098AE2C984A}" dt="2024-02-14T09:04:35.285" v="41" actId="27028"/>
          <pc:sldLayoutMkLst>
            <pc:docMk/>
            <pc:sldMasterMk cId="0" sldId="2147483648"/>
            <pc:sldLayoutMk cId="1507572883" sldId="2147483884"/>
          </pc:sldLayoutMkLst>
        </pc:sldLayoutChg>
        <pc:sldLayoutChg chg="add">
          <pc:chgData name="Ana Lopez" userId="1ccc4823-3298-4a2d-b694-0c548ce5215c" providerId="ADAL" clId="{E35E6DA7-BBA0-46ED-97C2-4098AE2C984A}" dt="2024-02-14T09:59:02.835" v="64" actId="27028"/>
          <pc:sldLayoutMkLst>
            <pc:docMk/>
            <pc:sldMasterMk cId="0" sldId="2147483648"/>
            <pc:sldLayoutMk cId="300846960" sldId="2147483975"/>
          </pc:sldLayoutMkLst>
        </pc:sldLayoutChg>
      </pc:sldMasterChg>
      <pc:sldMasterChg chg="modSldLayout">
        <pc:chgData name="Ana Lopez" userId="1ccc4823-3298-4a2d-b694-0c548ce5215c" providerId="ADAL" clId="{E35E6DA7-BBA0-46ED-97C2-4098AE2C984A}" dt="2024-02-14T09:04:35.285" v="41" actId="27028"/>
        <pc:sldMasterMkLst>
          <pc:docMk/>
          <pc:sldMasterMk cId="430865150" sldId="2147483930"/>
        </pc:sldMasterMkLst>
        <pc:sldLayoutChg chg="replId">
          <pc:chgData name="Ana Lopez" userId="1ccc4823-3298-4a2d-b694-0c548ce5215c" providerId="ADAL" clId="{E35E6DA7-BBA0-46ED-97C2-4098AE2C984A}" dt="2024-02-14T09:04:35.285" v="41" actId="27028"/>
          <pc:sldLayoutMkLst>
            <pc:docMk/>
            <pc:sldMasterMk cId="430865150" sldId="2147483930"/>
            <pc:sldLayoutMk cId="1325861241" sldId="2147483974"/>
          </pc:sldLayoutMkLst>
        </pc:sldLayoutChg>
      </pc:sldMasterChg>
      <pc:sldMasterChg chg="modSldLayout">
        <pc:chgData name="Ana Lopez" userId="1ccc4823-3298-4a2d-b694-0c548ce5215c" providerId="ADAL" clId="{E35E6DA7-BBA0-46ED-97C2-4098AE2C984A}" dt="2024-02-14T09:04:35.285" v="41" actId="27028"/>
        <pc:sldMasterMkLst>
          <pc:docMk/>
          <pc:sldMasterMk cId="847507513" sldId="2147483943"/>
        </pc:sldMasterMkLst>
        <pc:sldLayoutChg chg="replId">
          <pc:chgData name="Ana Lopez" userId="1ccc4823-3298-4a2d-b694-0c548ce5215c" providerId="ADAL" clId="{E35E6DA7-BBA0-46ED-97C2-4098AE2C984A}" dt="2024-02-14T09:04:35.285" v="41" actId="27028"/>
          <pc:sldLayoutMkLst>
            <pc:docMk/>
            <pc:sldMasterMk cId="847507513" sldId="2147483943"/>
            <pc:sldLayoutMk cId="2402404364" sldId="2147483971"/>
          </pc:sldLayoutMkLst>
        </pc:sldLayoutChg>
      </pc:sldMasterChg>
      <pc:sldMasterChg chg="modSldLayout">
        <pc:chgData name="Ana Lopez" userId="1ccc4823-3298-4a2d-b694-0c548ce5215c" providerId="ADAL" clId="{E35E6DA7-BBA0-46ED-97C2-4098AE2C984A}" dt="2024-02-14T09:04:35.285" v="41" actId="27028"/>
        <pc:sldMasterMkLst>
          <pc:docMk/>
          <pc:sldMasterMk cId="1329524759" sldId="2147483949"/>
        </pc:sldMasterMkLst>
        <pc:sldLayoutChg chg="replId">
          <pc:chgData name="Ana Lopez" userId="1ccc4823-3298-4a2d-b694-0c548ce5215c" providerId="ADAL" clId="{E35E6DA7-BBA0-46ED-97C2-4098AE2C984A}" dt="2024-02-14T09:04:35.285" v="41" actId="27028"/>
          <pc:sldLayoutMkLst>
            <pc:docMk/>
            <pc:sldMasterMk cId="1329524759" sldId="2147483949"/>
            <pc:sldLayoutMk cId="3450772618" sldId="2147483967"/>
          </pc:sldLayoutMkLst>
        </pc:sldLayoutChg>
      </pc:sldMasterChg>
      <pc:sldMasterChg chg="del replId delSldLayout">
        <pc:chgData name="Ana Lopez" userId="1ccc4823-3298-4a2d-b694-0c548ce5215c" providerId="ADAL" clId="{E35E6DA7-BBA0-46ED-97C2-4098AE2C984A}" dt="2024-02-14T09:05:17.601" v="63" actId="2696"/>
        <pc:sldMasterMkLst>
          <pc:docMk/>
          <pc:sldMasterMk cId="3083358952" sldId="2147483965"/>
        </pc:sldMasterMkLst>
        <pc:sldLayoutChg chg="del">
          <pc:chgData name="Ana Lopez" userId="1ccc4823-3298-4a2d-b694-0c548ce5215c" providerId="ADAL" clId="{E35E6DA7-BBA0-46ED-97C2-4098AE2C984A}" dt="2024-02-14T09:05:17.601" v="63" actId="2696"/>
          <pc:sldLayoutMkLst>
            <pc:docMk/>
            <pc:sldMasterMk cId="3083358952" sldId="2147483965"/>
            <pc:sldLayoutMk cId="378620395" sldId="2147483649"/>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2318448726" sldId="2147483650"/>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3862933176" sldId="2147483651"/>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2904869098" sldId="2147483652"/>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44965426" sldId="2147483653"/>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1408269619" sldId="2147483654"/>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2768804821" sldId="2147483655"/>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1300348442" sldId="2147483656"/>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3232714650" sldId="2147483657"/>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2827792103" sldId="2147483658"/>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356670550" sldId="2147483659"/>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2805108445" sldId="2147483660"/>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3001302058" sldId="2147483661"/>
          </pc:sldLayoutMkLst>
        </pc:sldLayoutChg>
        <pc:sldLayoutChg chg="del">
          <pc:chgData name="Ana Lopez" userId="1ccc4823-3298-4a2d-b694-0c548ce5215c" providerId="ADAL" clId="{E35E6DA7-BBA0-46ED-97C2-4098AE2C984A}" dt="2024-02-14T09:05:17.601" v="63" actId="2696"/>
          <pc:sldLayoutMkLst>
            <pc:docMk/>
            <pc:sldMasterMk cId="3083358952" sldId="2147483965"/>
            <pc:sldLayoutMk cId="1790967851" sldId="2147483662"/>
          </pc:sldLayoutMkLst>
        </pc:sldLayoutChg>
        <pc:sldLayoutChg chg="del">
          <pc:chgData name="Ana Lopez" userId="1ccc4823-3298-4a2d-b694-0c548ce5215c" providerId="ADAL" clId="{E35E6DA7-BBA0-46ED-97C2-4098AE2C984A}" dt="2024-02-14T09:05:12.262" v="61" actId="2696"/>
          <pc:sldLayoutMkLst>
            <pc:docMk/>
            <pc:sldMasterMk cId="3083358952" sldId="2147483965"/>
            <pc:sldLayoutMk cId="2405743246" sldId="2147483663"/>
          </pc:sldLayoutMkLst>
        </pc:sldLayoutChg>
      </pc:sldMasterChg>
      <pc:sldMasterChg chg="replId modSldLayout">
        <pc:chgData name="Ana Lopez" userId="1ccc4823-3298-4a2d-b694-0c548ce5215c" providerId="ADAL" clId="{E35E6DA7-BBA0-46ED-97C2-4098AE2C984A}" dt="2024-02-14T09:04:35.285" v="41" actId="27028"/>
        <pc:sldMasterMkLst>
          <pc:docMk/>
          <pc:sldMasterMk cId="3114894052" sldId="2147483972"/>
        </pc:sldMasterMkLst>
        <pc:sldLayoutChg chg="replId">
          <pc:chgData name="Ana Lopez" userId="1ccc4823-3298-4a2d-b694-0c548ce5215c" providerId="ADAL" clId="{E35E6DA7-BBA0-46ED-97C2-4098AE2C984A}" dt="2024-02-14T09:04:35.285" v="41" actId="27028"/>
          <pc:sldLayoutMkLst>
            <pc:docMk/>
            <pc:sldMasterMk cId="3114894052" sldId="2147483972"/>
            <pc:sldLayoutMk cId="2031287358" sldId="2147483966"/>
          </pc:sldLayoutMkLst>
        </pc:sldLayoutChg>
        <pc:sldLayoutChg chg="replId">
          <pc:chgData name="Ana Lopez" userId="1ccc4823-3298-4a2d-b694-0c548ce5215c" providerId="ADAL" clId="{E35E6DA7-BBA0-46ED-97C2-4098AE2C984A}" dt="2024-02-14T09:04:35.285" v="41" actId="27028"/>
          <pc:sldLayoutMkLst>
            <pc:docMk/>
            <pc:sldMasterMk cId="3114894052" sldId="2147483972"/>
            <pc:sldLayoutMk cId="1858122080" sldId="2147483968"/>
          </pc:sldLayoutMkLst>
        </pc:sldLayoutChg>
        <pc:sldLayoutChg chg="replId">
          <pc:chgData name="Ana Lopez" userId="1ccc4823-3298-4a2d-b694-0c548ce5215c" providerId="ADAL" clId="{E35E6DA7-BBA0-46ED-97C2-4098AE2C984A}" dt="2024-02-14T09:04:35.285" v="41" actId="27028"/>
          <pc:sldLayoutMkLst>
            <pc:docMk/>
            <pc:sldMasterMk cId="3114894052" sldId="2147483972"/>
            <pc:sldLayoutMk cId="3155819018" sldId="2147483969"/>
          </pc:sldLayoutMkLst>
        </pc:sldLayoutChg>
        <pc:sldLayoutChg chg="replId">
          <pc:chgData name="Ana Lopez" userId="1ccc4823-3298-4a2d-b694-0c548ce5215c" providerId="ADAL" clId="{E35E6DA7-BBA0-46ED-97C2-4098AE2C984A}" dt="2024-02-14T09:04:35.285" v="41" actId="27028"/>
          <pc:sldLayoutMkLst>
            <pc:docMk/>
            <pc:sldMasterMk cId="3114894052" sldId="2147483972"/>
            <pc:sldLayoutMk cId="2356237913" sldId="2147483970"/>
          </pc:sldLayoutMkLst>
        </pc:sldLayoutChg>
        <pc:sldLayoutChg chg="replId">
          <pc:chgData name="Ana Lopez" userId="1ccc4823-3298-4a2d-b694-0c548ce5215c" providerId="ADAL" clId="{E35E6DA7-BBA0-46ED-97C2-4098AE2C984A}" dt="2024-02-14T09:04:35.285" v="41" actId="27028"/>
          <pc:sldLayoutMkLst>
            <pc:docMk/>
            <pc:sldMasterMk cId="3114894052" sldId="2147483972"/>
            <pc:sldLayoutMk cId="1124144016" sldId="214748397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03116115\Work%20Folders\Asunnottomuuskysely\2023%20jutut\2023%20testi%20koko%20kuntalistauksell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03049723\Work%20Folders\kielenhuolto,%20oppaat%20ja%20muut%20laajat%20tekstit\tilastoraportit\asunnottomuus_2023\2023%20aineisto%20ja%20graafit%20viestint&#228;&#228;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03116115\Work%20Folders\Asunnottomuuskysely\2023%20jutut\2023%20testi%20koko%20kuntalistauksella.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3116115\Work%20Folders\Asunnottomuuskysely\2023%20jutut\2023%20testi%20koko%20kuntalistauksell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03116115\Work%20Folders\Asunnottomuuskysely\2023%20jutut\2023%20testi%20koko%20kuntalistauksell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03049723\Work%20Folders\kielenhuolto,%20oppaat%20ja%20muut%20laajat%20tekstit\tilastoraportit\asunnottomuus_2023\2023%20aineisto%20ja%20graafit%20viestint&#228;&#228;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03116115\Work%20Folders\Asunnottomuuskysely\2023%20jutut\2023%20testi%20koko%20kuntalistauksell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03049723\Work%20Folders\kielenhuolto,%20oppaat%20ja%20muut%20laajat%20tekstit\tilastoraportit\asunnottomuus_2023\2023%20aineisto%20ja%20graafit%20viestint&#228;&#228;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03049723\Work%20Folders\kielenhuolto,%20oppaat%20ja%20muut%20laajat%20tekstit\tilastoraportit\asunnottomuus_2023\2023%20aineisto%20ja%20graafit%20viestint&#228;&#228;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03116115\Work%20Folders\Asunnottomuuskysely\2023%20jutut\2023%20testi%20koko%20kuntalistauksell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03116115\Work%20Folders\Asunnottomuuskysely\2023%20jutut\2023%20testi%20koko%20kuntalistauksell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3"/>
          <c:tx>
            <c:strRef>
              <c:f>'Kuvio 1 aikasarja'!$E$3:$E$5</c:f>
              <c:strCache>
                <c:ptCount val="3"/>
                <c:pt idx="0">
                  <c:v>Yksinelävät asunnottomat yhteensä</c:v>
                </c:pt>
              </c:strCache>
            </c:strRef>
          </c:tx>
          <c:spPr>
            <a:solidFill>
              <a:schemeClr val="accent4"/>
            </a:solidFill>
            <a:ln>
              <a:noFill/>
            </a:ln>
            <a:effectLst/>
          </c:spPr>
          <c:invertIfNegative val="0"/>
          <c:cat>
            <c:numRef>
              <c:f>'Kuvio 1 aikasarja'!$A$6:$A$43</c:f>
              <c:numCache>
                <c:formatCode>General</c:formatCode>
                <c:ptCount val="38"/>
                <c:pt idx="0" formatCode="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numCache>
            </c:numRef>
          </c:cat>
          <c:val>
            <c:numRef>
              <c:f>'Kuvio 1 aikasarja'!$E$6:$E$43</c:f>
              <c:numCache>
                <c:formatCode>#,##0</c:formatCode>
                <c:ptCount val="38"/>
                <c:pt idx="0" formatCode="0">
                  <c:v>17958</c:v>
                </c:pt>
                <c:pt idx="1">
                  <c:v>17110</c:v>
                </c:pt>
                <c:pt idx="2">
                  <c:v>16000</c:v>
                </c:pt>
                <c:pt idx="3">
                  <c:v>16190</c:v>
                </c:pt>
                <c:pt idx="4" formatCode="0\ 000">
                  <c:v>15250</c:v>
                </c:pt>
                <c:pt idx="5" formatCode="0\ 000">
                  <c:v>14100</c:v>
                </c:pt>
                <c:pt idx="6" formatCode="0\ 000">
                  <c:v>12880</c:v>
                </c:pt>
                <c:pt idx="7" formatCode="0\ 000">
                  <c:v>11670</c:v>
                </c:pt>
                <c:pt idx="8" formatCode="0\ 000">
                  <c:v>10560</c:v>
                </c:pt>
                <c:pt idx="9" formatCode="0\ 000">
                  <c:v>10430</c:v>
                </c:pt>
                <c:pt idx="10" formatCode="0\ 000">
                  <c:v>9610</c:v>
                </c:pt>
                <c:pt idx="11" formatCode="0\ 000">
                  <c:v>9820</c:v>
                </c:pt>
                <c:pt idx="12" formatCode="0\ 000">
                  <c:v>9990</c:v>
                </c:pt>
                <c:pt idx="13">
                  <c:v>9990</c:v>
                </c:pt>
                <c:pt idx="14">
                  <c:v>10000</c:v>
                </c:pt>
                <c:pt idx="15" formatCode="0\ 000">
                  <c:v>10000</c:v>
                </c:pt>
                <c:pt idx="16" formatCode="0\ 000">
                  <c:v>9560</c:v>
                </c:pt>
                <c:pt idx="17">
                  <c:v>8190</c:v>
                </c:pt>
                <c:pt idx="18">
                  <c:v>7650</c:v>
                </c:pt>
                <c:pt idx="19">
                  <c:v>7430</c:v>
                </c:pt>
                <c:pt idx="20">
                  <c:v>7400</c:v>
                </c:pt>
                <c:pt idx="21">
                  <c:v>7530</c:v>
                </c:pt>
                <c:pt idx="22">
                  <c:v>7960</c:v>
                </c:pt>
                <c:pt idx="23">
                  <c:v>8150</c:v>
                </c:pt>
                <c:pt idx="24">
                  <c:v>7880</c:v>
                </c:pt>
                <c:pt idx="25">
                  <c:v>7572</c:v>
                </c:pt>
                <c:pt idx="26">
                  <c:v>7852</c:v>
                </c:pt>
                <c:pt idx="27">
                  <c:v>7510</c:v>
                </c:pt>
                <c:pt idx="28">
                  <c:v>7107</c:v>
                </c:pt>
                <c:pt idx="29">
                  <c:v>6785</c:v>
                </c:pt>
                <c:pt idx="30">
                  <c:v>6700</c:v>
                </c:pt>
                <c:pt idx="31">
                  <c:v>6615</c:v>
                </c:pt>
                <c:pt idx="32">
                  <c:v>4882</c:v>
                </c:pt>
                <c:pt idx="33">
                  <c:v>4600</c:v>
                </c:pt>
                <c:pt idx="34">
                  <c:v>4341</c:v>
                </c:pt>
                <c:pt idx="35" formatCode="0">
                  <c:v>3948</c:v>
                </c:pt>
                <c:pt idx="36">
                  <c:v>3686</c:v>
                </c:pt>
                <c:pt idx="37">
                  <c:v>3429</c:v>
                </c:pt>
              </c:numCache>
            </c:numRef>
          </c:val>
          <c:extLst>
            <c:ext xmlns:c16="http://schemas.microsoft.com/office/drawing/2014/chart" uri="{C3380CC4-5D6E-409C-BE32-E72D297353CC}">
              <c16:uniqueId val="{00000000-C584-477C-A881-55721DB0F940}"/>
            </c:ext>
          </c:extLst>
        </c:ser>
        <c:ser>
          <c:idx val="6"/>
          <c:order val="5"/>
          <c:tx>
            <c:strRef>
              <c:f>'Kuvio 1 aikasarja'!$G$3:$G$5</c:f>
              <c:strCache>
                <c:ptCount val="3"/>
                <c:pt idx="0">
                  <c:v>Ei tietoa asunnott. muodosta</c:v>
                </c:pt>
              </c:strCache>
            </c:strRef>
          </c:tx>
          <c:spPr>
            <a:solidFill>
              <a:schemeClr val="accent1">
                <a:lumMod val="60000"/>
              </a:schemeClr>
            </a:solidFill>
            <a:ln>
              <a:noFill/>
            </a:ln>
            <a:effectLst/>
          </c:spPr>
          <c:invertIfNegative val="0"/>
          <c:cat>
            <c:numRef>
              <c:f>'Kuvio 1 aikasarja'!$A$6:$A$43</c:f>
              <c:numCache>
                <c:formatCode>General</c:formatCode>
                <c:ptCount val="38"/>
                <c:pt idx="0" formatCode="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numCache>
            </c:numRef>
          </c:cat>
          <c:val>
            <c:numRef>
              <c:f>'Kuvio 1 aikasarja'!$G$6:$G$43</c:f>
              <c:numCache>
                <c:formatCode>General</c:formatCode>
                <c:ptCount val="38"/>
                <c:pt idx="32">
                  <c:v>822</c:v>
                </c:pt>
              </c:numCache>
            </c:numRef>
          </c:val>
          <c:extLst>
            <c:ext xmlns:c16="http://schemas.microsoft.com/office/drawing/2014/chart" uri="{C3380CC4-5D6E-409C-BE32-E72D297353CC}">
              <c16:uniqueId val="{00000001-C584-477C-A881-55721DB0F940}"/>
            </c:ext>
          </c:extLst>
        </c:ser>
        <c:dLbls>
          <c:showLegendKey val="0"/>
          <c:showVal val="0"/>
          <c:showCatName val="0"/>
          <c:showSerName val="0"/>
          <c:showPercent val="0"/>
          <c:showBubbleSize val="0"/>
        </c:dLbls>
        <c:gapWidth val="150"/>
        <c:overlap val="100"/>
        <c:axId val="628173216"/>
        <c:axId val="628167096"/>
        <c:extLst>
          <c:ext xmlns:c15="http://schemas.microsoft.com/office/drawing/2012/chart" uri="{02D57815-91ED-43cb-92C2-25804820EDAC}">
            <c15:filteredBarSeries>
              <c15:ser>
                <c:idx val="0"/>
                <c:order val="0"/>
                <c:tx>
                  <c:strRef>
                    <c:extLst>
                      <c:ext uri="{02D57815-91ED-43cb-92C2-25804820EDAC}">
                        <c15:formulaRef>
                          <c15:sqref>'Kuvio 1 aikasarja'!$B$3:$B$5</c15:sqref>
                        </c15:formulaRef>
                      </c:ext>
                    </c:extLst>
                    <c:strCache>
                      <c:ptCount val="3"/>
                      <c:pt idx="0">
                        <c:v>Ulkona, tilap.suoj., asuntoloissa</c:v>
                      </c:pt>
                    </c:strCache>
                  </c:strRef>
                </c:tx>
                <c:spPr>
                  <a:solidFill>
                    <a:schemeClr val="accent1"/>
                  </a:solidFill>
                  <a:ln>
                    <a:noFill/>
                  </a:ln>
                  <a:effectLst/>
                </c:spPr>
                <c:invertIfNegative val="0"/>
                <c:cat>
                  <c:numRef>
                    <c:extLst>
                      <c:ext uri="{02D57815-91ED-43cb-92C2-25804820EDAC}">
                        <c15:formulaRef>
                          <c15:sqref>'Kuvio 1 aikasarja'!$A$6:$A$43</c15:sqref>
                        </c15:formulaRef>
                      </c:ext>
                    </c:extLst>
                    <c:numCache>
                      <c:formatCode>General</c:formatCode>
                      <c:ptCount val="38"/>
                      <c:pt idx="0" formatCode="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numCache>
                  </c:numRef>
                </c:cat>
                <c:val>
                  <c:numRef>
                    <c:extLst>
                      <c:ext uri="{02D57815-91ED-43cb-92C2-25804820EDAC}">
                        <c15:formulaRef>
                          <c15:sqref>'Kuvio 1 aikasarja'!$B$6:$B$43</c15:sqref>
                        </c15:formulaRef>
                      </c:ext>
                    </c:extLst>
                    <c:numCache>
                      <c:formatCode>0\ 000</c:formatCode>
                      <c:ptCount val="38"/>
                      <c:pt idx="0" formatCode="0">
                        <c:v>5970</c:v>
                      </c:pt>
                      <c:pt idx="1">
                        <c:v>4700</c:v>
                      </c:pt>
                      <c:pt idx="2">
                        <c:v>4400</c:v>
                      </c:pt>
                      <c:pt idx="3">
                        <c:v>4170</c:v>
                      </c:pt>
                      <c:pt idx="4">
                        <c:v>3610</c:v>
                      </c:pt>
                      <c:pt idx="5">
                        <c:v>3370</c:v>
                      </c:pt>
                      <c:pt idx="6">
                        <c:v>3030</c:v>
                      </c:pt>
                      <c:pt idx="7">
                        <c:v>2560</c:v>
                      </c:pt>
                      <c:pt idx="8">
                        <c:v>1760</c:v>
                      </c:pt>
                      <c:pt idx="9">
                        <c:v>1710</c:v>
                      </c:pt>
                      <c:pt idx="10">
                        <c:v>1720</c:v>
                      </c:pt>
                      <c:pt idx="11">
                        <c:v>1720</c:v>
                      </c:pt>
                      <c:pt idx="12" formatCode="#,##0">
                        <c:v>1770</c:v>
                      </c:pt>
                      <c:pt idx="13" formatCode="#,##0">
                        <c:v>1750</c:v>
                      </c:pt>
                      <c:pt idx="14" formatCode="#,##0">
                        <c:v>1790</c:v>
                      </c:pt>
                      <c:pt idx="15">
                        <c:v>2160</c:v>
                      </c:pt>
                      <c:pt idx="16">
                        <c:v>2060</c:v>
                      </c:pt>
                      <c:pt idx="17" formatCode="#,##0">
                        <c:v>1990</c:v>
                      </c:pt>
                      <c:pt idx="18" formatCode="#,##0">
                        <c:v>1910</c:v>
                      </c:pt>
                      <c:pt idx="19" formatCode="#,##0">
                        <c:v>1620</c:v>
                      </c:pt>
                      <c:pt idx="20" formatCode="#,##0">
                        <c:v>1650</c:v>
                      </c:pt>
                      <c:pt idx="21" formatCode="#,##0">
                        <c:v>1480</c:v>
                      </c:pt>
                      <c:pt idx="22" formatCode="#,##0">
                        <c:v>1520</c:v>
                      </c:pt>
                      <c:pt idx="23" formatCode="#,##0">
                        <c:v>1460</c:v>
                      </c:pt>
                      <c:pt idx="24" formatCode="#,##0">
                        <c:v>1430</c:v>
                      </c:pt>
                      <c:pt idx="25" formatCode="#,##0">
                        <c:v>1221</c:v>
                      </c:pt>
                      <c:pt idx="26" formatCode="#,##0">
                        <c:v>965</c:v>
                      </c:pt>
                      <c:pt idx="27" formatCode="#,##0">
                        <c:v>880</c:v>
                      </c:pt>
                      <c:pt idx="28" formatCode="#,##0">
                        <c:v>764</c:v>
                      </c:pt>
                      <c:pt idx="29" formatCode="#,##0">
                        <c:v>766</c:v>
                      </c:pt>
                      <c:pt idx="30" formatCode="#,##0">
                        <c:v>765</c:v>
                      </c:pt>
                      <c:pt idx="31" formatCode="#,##0">
                        <c:v>659</c:v>
                      </c:pt>
                      <c:pt idx="32" formatCode="#,##0">
                        <c:v>512</c:v>
                      </c:pt>
                      <c:pt idx="33" formatCode="#,##0">
                        <c:v>1168</c:v>
                      </c:pt>
                      <c:pt idx="34" formatCode="#,##0">
                        <c:v>1210</c:v>
                      </c:pt>
                      <c:pt idx="35" formatCode="0">
                        <c:v>989</c:v>
                      </c:pt>
                      <c:pt idx="36" formatCode="#,##0">
                        <c:v>794</c:v>
                      </c:pt>
                      <c:pt idx="37" formatCode="#,##0">
                        <c:v>878</c:v>
                      </c:pt>
                    </c:numCache>
                  </c:numRef>
                </c:val>
                <c:extLst>
                  <c:ext xmlns:c16="http://schemas.microsoft.com/office/drawing/2014/chart" uri="{C3380CC4-5D6E-409C-BE32-E72D297353CC}">
                    <c16:uniqueId val="{00000002-C584-477C-A881-55721DB0F94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'Kuvio 1 aikasarja'!$C$3:$C$5</c15:sqref>
                        </c15:formulaRef>
                      </c:ext>
                    </c:extLst>
                    <c:strCache>
                      <c:ptCount val="3"/>
                      <c:pt idx="0">
                        <c:v>Laitoksissa</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'Kuvio 1 aikasarja'!$A$6:$A$43</c15:sqref>
                        </c15:formulaRef>
                      </c:ext>
                    </c:extLst>
                    <c:numCache>
                      <c:formatCode>General</c:formatCode>
                      <c:ptCount val="38"/>
                      <c:pt idx="0" formatCode="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numCache>
                  </c:numRef>
                </c:cat>
                <c:val>
                  <c:numRef>
                    <c:extLst xmlns:c15="http://schemas.microsoft.com/office/drawing/2012/chart">
                      <c:ext xmlns:c15="http://schemas.microsoft.com/office/drawing/2012/chart" uri="{02D57815-91ED-43cb-92C2-25804820EDAC}">
                        <c15:formulaRef>
                          <c15:sqref>'Kuvio 1 aikasarja'!$C$6:$C$43</c15:sqref>
                        </c15:formulaRef>
                      </c:ext>
                    </c:extLst>
                    <c:numCache>
                      <c:formatCode>0\ 000</c:formatCode>
                      <c:ptCount val="38"/>
                      <c:pt idx="0" formatCode="0">
                        <c:v>4712</c:v>
                      </c:pt>
                      <c:pt idx="1">
                        <c:v>4760</c:v>
                      </c:pt>
                      <c:pt idx="2">
                        <c:v>4000</c:v>
                      </c:pt>
                      <c:pt idx="3">
                        <c:v>4400</c:v>
                      </c:pt>
                      <c:pt idx="4">
                        <c:v>3690</c:v>
                      </c:pt>
                      <c:pt idx="5">
                        <c:v>3340</c:v>
                      </c:pt>
                      <c:pt idx="6">
                        <c:v>3030</c:v>
                      </c:pt>
                      <c:pt idx="7">
                        <c:v>2410</c:v>
                      </c:pt>
                      <c:pt idx="8">
                        <c:v>2170</c:v>
                      </c:pt>
                      <c:pt idx="9">
                        <c:v>2110</c:v>
                      </c:pt>
                      <c:pt idx="10">
                        <c:v>2110</c:v>
                      </c:pt>
                      <c:pt idx="11">
                        <c:v>2450</c:v>
                      </c:pt>
                      <c:pt idx="12" formatCode="#,##0">
                        <c:v>2350</c:v>
                      </c:pt>
                      <c:pt idx="13" formatCode="#,##0">
                        <c:v>2390</c:v>
                      </c:pt>
                      <c:pt idx="14" formatCode="#,##0">
                        <c:v>2420</c:v>
                      </c:pt>
                      <c:pt idx="15">
                        <c:v>2080</c:v>
                      </c:pt>
                      <c:pt idx="16">
                        <c:v>2080</c:v>
                      </c:pt>
                      <c:pt idx="17" formatCode="#,##0">
                        <c:v>1640</c:v>
                      </c:pt>
                      <c:pt idx="18" formatCode="#,##0">
                        <c:v>1550</c:v>
                      </c:pt>
                      <c:pt idx="19" formatCode="#,##0">
                        <c:v>1560</c:v>
                      </c:pt>
                      <c:pt idx="20" formatCode="#,##0">
                        <c:v>1570</c:v>
                      </c:pt>
                      <c:pt idx="21" formatCode="#,##0">
                        <c:v>1590</c:v>
                      </c:pt>
                      <c:pt idx="22" formatCode="#,##0">
                        <c:v>1640</c:v>
                      </c:pt>
                      <c:pt idx="23" formatCode="#,##0">
                        <c:v>1490</c:v>
                      </c:pt>
                      <c:pt idx="24" formatCode="#,##0">
                        <c:v>1190</c:v>
                      </c:pt>
                      <c:pt idx="25" formatCode="#,##0">
                        <c:v>1171</c:v>
                      </c:pt>
                      <c:pt idx="26" formatCode="#,##0">
                        <c:v>1087</c:v>
                      </c:pt>
                      <c:pt idx="27" formatCode="#,##0">
                        <c:v>1000</c:v>
                      </c:pt>
                      <c:pt idx="28" formatCode="#,##0">
                        <c:v>929</c:v>
                      </c:pt>
                      <c:pt idx="29" formatCode="#,##0">
                        <c:v>516</c:v>
                      </c:pt>
                      <c:pt idx="30" formatCode="#,##0">
                        <c:v>480</c:v>
                      </c:pt>
                      <c:pt idx="31" formatCode="#,##0">
                        <c:v>428</c:v>
                      </c:pt>
                      <c:pt idx="32" formatCode="#,##0">
                        <c:v>378</c:v>
                      </c:pt>
                      <c:pt idx="33" formatCode="#,##0">
                        <c:v>312</c:v>
                      </c:pt>
                      <c:pt idx="34" formatCode="#,##0">
                        <c:v>358</c:v>
                      </c:pt>
                      <c:pt idx="35" formatCode="0">
                        <c:v>386</c:v>
                      </c:pt>
                      <c:pt idx="36" formatCode="#,##0">
                        <c:v>328</c:v>
                      </c:pt>
                      <c:pt idx="37" formatCode="#,##0">
                        <c:v>412</c:v>
                      </c:pt>
                    </c:numCache>
                  </c:numRef>
                </c:val>
                <c:extLst xmlns:c15="http://schemas.microsoft.com/office/drawing/2012/chart">
                  <c:ext xmlns:c16="http://schemas.microsoft.com/office/drawing/2014/chart" uri="{C3380CC4-5D6E-409C-BE32-E72D297353CC}">
                    <c16:uniqueId val="{00000003-C584-477C-A881-55721DB0F94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'Kuvio 1 aikasarja'!$D$3:$D$5</c15:sqref>
                        </c15:formulaRef>
                      </c:ext>
                    </c:extLst>
                    <c:strCache>
                      <c:ptCount val="3"/>
                      <c:pt idx="0">
                        <c:v>Tilap. tuttavien ja sukulaisten luona</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'Kuvio 1 aikasarja'!$A$6:$A$43</c15:sqref>
                        </c15:formulaRef>
                      </c:ext>
                    </c:extLst>
                    <c:numCache>
                      <c:formatCode>General</c:formatCode>
                      <c:ptCount val="38"/>
                      <c:pt idx="0" formatCode="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numCache>
                  </c:numRef>
                </c:cat>
                <c:val>
                  <c:numRef>
                    <c:extLst xmlns:c15="http://schemas.microsoft.com/office/drawing/2012/chart">
                      <c:ext xmlns:c15="http://schemas.microsoft.com/office/drawing/2012/chart" uri="{02D57815-91ED-43cb-92C2-25804820EDAC}">
                        <c15:formulaRef>
                          <c15:sqref>'Kuvio 1 aikasarja'!$D$6:$D$43</c15:sqref>
                        </c15:formulaRef>
                      </c:ext>
                    </c:extLst>
                    <c:numCache>
                      <c:formatCode>0\ 000</c:formatCode>
                      <c:ptCount val="38"/>
                      <c:pt idx="0" formatCode="0">
                        <c:v>7276</c:v>
                      </c:pt>
                      <c:pt idx="1">
                        <c:v>7650</c:v>
                      </c:pt>
                      <c:pt idx="2">
                        <c:v>7600</c:v>
                      </c:pt>
                      <c:pt idx="3">
                        <c:v>7620</c:v>
                      </c:pt>
                      <c:pt idx="4">
                        <c:v>7950</c:v>
                      </c:pt>
                      <c:pt idx="5">
                        <c:v>7390</c:v>
                      </c:pt>
                      <c:pt idx="6">
                        <c:v>6820</c:v>
                      </c:pt>
                      <c:pt idx="7">
                        <c:v>6700</c:v>
                      </c:pt>
                      <c:pt idx="8">
                        <c:v>6630</c:v>
                      </c:pt>
                      <c:pt idx="9">
                        <c:v>6610</c:v>
                      </c:pt>
                      <c:pt idx="10">
                        <c:v>5780</c:v>
                      </c:pt>
                      <c:pt idx="11">
                        <c:v>5650</c:v>
                      </c:pt>
                      <c:pt idx="12" formatCode="#,##0">
                        <c:v>5870</c:v>
                      </c:pt>
                      <c:pt idx="13" formatCode="#,##0">
                        <c:v>5850</c:v>
                      </c:pt>
                      <c:pt idx="14" formatCode="#,##0">
                        <c:v>5790</c:v>
                      </c:pt>
                      <c:pt idx="15">
                        <c:v>5720</c:v>
                      </c:pt>
                      <c:pt idx="16">
                        <c:v>5420</c:v>
                      </c:pt>
                      <c:pt idx="17" formatCode="#,##0">
                        <c:v>4560</c:v>
                      </c:pt>
                      <c:pt idx="18" formatCode="#,##0">
                        <c:v>4190</c:v>
                      </c:pt>
                      <c:pt idx="19" formatCode="#,##0">
                        <c:v>4250</c:v>
                      </c:pt>
                      <c:pt idx="20" formatCode="#,##0">
                        <c:v>4180</c:v>
                      </c:pt>
                      <c:pt idx="21" formatCode="#,##0">
                        <c:v>4460</c:v>
                      </c:pt>
                      <c:pt idx="22" formatCode="#,##0">
                        <c:v>4800</c:v>
                      </c:pt>
                      <c:pt idx="23" formatCode="#,##0">
                        <c:v>5200</c:v>
                      </c:pt>
                      <c:pt idx="24" formatCode="#,##0">
                        <c:v>5260</c:v>
                      </c:pt>
                      <c:pt idx="25" formatCode="#,##0">
                        <c:v>5180</c:v>
                      </c:pt>
                      <c:pt idx="26" formatCode="#,##0">
                        <c:v>5800</c:v>
                      </c:pt>
                      <c:pt idx="27" formatCode="#,##0">
                        <c:v>5630</c:v>
                      </c:pt>
                      <c:pt idx="28" formatCode="#,##0">
                        <c:v>5414</c:v>
                      </c:pt>
                      <c:pt idx="29" formatCode="#,##0">
                        <c:v>5503</c:v>
                      </c:pt>
                      <c:pt idx="30" formatCode="#,##0">
                        <c:v>5455</c:v>
                      </c:pt>
                      <c:pt idx="31" formatCode="#,##0">
                        <c:v>5528</c:v>
                      </c:pt>
                      <c:pt idx="32" formatCode="#,##0">
                        <c:v>3165</c:v>
                      </c:pt>
                      <c:pt idx="33" formatCode="#,##0">
                        <c:v>3120</c:v>
                      </c:pt>
                      <c:pt idx="34" formatCode="#,##0">
                        <c:v>2773</c:v>
                      </c:pt>
                      <c:pt idx="35" formatCode="0">
                        <c:v>2573</c:v>
                      </c:pt>
                      <c:pt idx="36" formatCode="#,##0">
                        <c:v>2564</c:v>
                      </c:pt>
                      <c:pt idx="37" formatCode="#,##0">
                        <c:v>2132</c:v>
                      </c:pt>
                    </c:numCache>
                  </c:numRef>
                </c:val>
                <c:extLst xmlns:c15="http://schemas.microsoft.com/office/drawing/2012/chart">
                  <c:ext xmlns:c16="http://schemas.microsoft.com/office/drawing/2014/chart" uri="{C3380CC4-5D6E-409C-BE32-E72D297353CC}">
                    <c16:uniqueId val="{00000004-C584-477C-A881-55721DB0F94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'Kuvio 1 aikasarja'!$F$3:$F$5</c15:sqref>
                        </c15:formulaRef>
                      </c:ext>
                    </c:extLst>
                    <c:strCache>
                      <c:ptCount val="3"/>
                      <c:pt idx="0">
                        <c:v>Asunnottomat perheet</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'Kuvio 1 aikasarja'!$A$6:$A$43</c15:sqref>
                        </c15:formulaRef>
                      </c:ext>
                    </c:extLst>
                    <c:numCache>
                      <c:formatCode>General</c:formatCode>
                      <c:ptCount val="38"/>
                      <c:pt idx="0" formatCode="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numCache>
                  </c:numRef>
                </c:cat>
                <c:val>
                  <c:numRef>
                    <c:extLst xmlns:c15="http://schemas.microsoft.com/office/drawing/2012/chart">
                      <c:ext xmlns:c15="http://schemas.microsoft.com/office/drawing/2012/chart" uri="{02D57815-91ED-43cb-92C2-25804820EDAC}">
                        <c15:formulaRef>
                          <c15:sqref>'Kuvio 1 aikasarja'!$F$6:$F$43</c15:sqref>
                        </c15:formulaRef>
                      </c:ext>
                    </c:extLst>
                    <c:numCache>
                      <c:formatCode>0\ 000</c:formatCode>
                      <c:ptCount val="38"/>
                      <c:pt idx="0" formatCode="0">
                        <c:v>1876</c:v>
                      </c:pt>
                      <c:pt idx="1">
                        <c:v>1370</c:v>
                      </c:pt>
                      <c:pt idx="2">
                        <c:v>1200</c:v>
                      </c:pt>
                      <c:pt idx="3" formatCode="General">
                        <c:v>870</c:v>
                      </c:pt>
                      <c:pt idx="4" formatCode="General">
                        <c:v>800</c:v>
                      </c:pt>
                      <c:pt idx="5" formatCode="General">
                        <c:v>700</c:v>
                      </c:pt>
                      <c:pt idx="6" formatCode="General">
                        <c:v>570</c:v>
                      </c:pt>
                      <c:pt idx="7" formatCode="General">
                        <c:v>250</c:v>
                      </c:pt>
                      <c:pt idx="8" formatCode="General">
                        <c:v>380</c:v>
                      </c:pt>
                      <c:pt idx="9" formatCode="General">
                        <c:v>560</c:v>
                      </c:pt>
                      <c:pt idx="10" formatCode="General">
                        <c:v>360</c:v>
                      </c:pt>
                      <c:pt idx="11" formatCode="General">
                        <c:v>600</c:v>
                      </c:pt>
                      <c:pt idx="12" formatCode="General">
                        <c:v>820</c:v>
                      </c:pt>
                      <c:pt idx="13" formatCode="General">
                        <c:v>780</c:v>
                      </c:pt>
                      <c:pt idx="14" formatCode="General">
                        <c:v>780</c:v>
                      </c:pt>
                      <c:pt idx="15" formatCode="General">
                        <c:v>780</c:v>
                      </c:pt>
                      <c:pt idx="16" formatCode="General">
                        <c:v>770</c:v>
                      </c:pt>
                      <c:pt idx="17" formatCode="General">
                        <c:v>420</c:v>
                      </c:pt>
                      <c:pt idx="18" formatCode="General">
                        <c:v>360</c:v>
                      </c:pt>
                      <c:pt idx="19" formatCode="General">
                        <c:v>360</c:v>
                      </c:pt>
                      <c:pt idx="20" formatCode="General">
                        <c:v>300</c:v>
                      </c:pt>
                      <c:pt idx="21" formatCode="General">
                        <c:v>300</c:v>
                      </c:pt>
                      <c:pt idx="22" formatCode="#,##0">
                        <c:v>300</c:v>
                      </c:pt>
                      <c:pt idx="23" formatCode="#,##0">
                        <c:v>320</c:v>
                      </c:pt>
                      <c:pt idx="24" formatCode="#,##0">
                        <c:v>350</c:v>
                      </c:pt>
                      <c:pt idx="25" formatCode="#,##0">
                        <c:v>420</c:v>
                      </c:pt>
                      <c:pt idx="26" formatCode="#,##0">
                        <c:v>446</c:v>
                      </c:pt>
                      <c:pt idx="27" formatCode="#,##0">
                        <c:v>420</c:v>
                      </c:pt>
                      <c:pt idx="28" formatCode="#,##0">
                        <c:v>427</c:v>
                      </c:pt>
                      <c:pt idx="29" formatCode="#,##0">
                        <c:v>424</c:v>
                      </c:pt>
                      <c:pt idx="30" formatCode="#,##0">
                        <c:v>325</c:v>
                      </c:pt>
                      <c:pt idx="31" formatCode="#,##0">
                        <c:v>214</c:v>
                      </c:pt>
                      <c:pt idx="32" formatCode="#,##0">
                        <c:v>264</c:v>
                      </c:pt>
                      <c:pt idx="33" formatCode="#,##0">
                        <c:v>264</c:v>
                      </c:pt>
                      <c:pt idx="34" formatCode="#,##0">
                        <c:v>201</c:v>
                      </c:pt>
                      <c:pt idx="35" formatCode="0">
                        <c:v>165</c:v>
                      </c:pt>
                      <c:pt idx="36" formatCode="#,##0">
                        <c:v>155</c:v>
                      </c:pt>
                      <c:pt idx="37" formatCode="#,##0">
                        <c:v>123</c:v>
                      </c:pt>
                    </c:numCache>
                  </c:numRef>
                </c:val>
                <c:extLst xmlns:c15="http://schemas.microsoft.com/office/drawing/2012/chart">
                  <c:ext xmlns:c16="http://schemas.microsoft.com/office/drawing/2014/chart" uri="{C3380CC4-5D6E-409C-BE32-E72D297353CC}">
                    <c16:uniqueId val="{00000005-C584-477C-A881-55721DB0F940}"/>
                  </c:ext>
                </c:extLst>
              </c15:ser>
            </c15:filteredBarSeries>
          </c:ext>
        </c:extLst>
      </c:barChart>
      <c:catAx>
        <c:axId val="6281732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8167096"/>
        <c:crosses val="autoZero"/>
        <c:auto val="1"/>
        <c:lblAlgn val="ctr"/>
        <c:lblOffset val="100"/>
        <c:noMultiLvlLbl val="0"/>
      </c:catAx>
      <c:valAx>
        <c:axId val="628167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817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'Taulukko 2 ja kuviot 3-6'!$R$7</c:f>
              <c:strCache>
                <c:ptCount val="1"/>
                <c:pt idx="0">
                  <c:v>Espoo</c:v>
                </c:pt>
              </c:strCache>
            </c:strRef>
          </c:tx>
          <c:spPr>
            <a:ln w="28575" cap="rnd">
              <a:solidFill>
                <a:schemeClr val="accent2"/>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3-6'!$S$7:$W$7</c:f>
              <c:numCache>
                <c:formatCode>General</c:formatCode>
                <c:ptCount val="5"/>
                <c:pt idx="0">
                  <c:v>169</c:v>
                </c:pt>
                <c:pt idx="1">
                  <c:v>145</c:v>
                </c:pt>
                <c:pt idx="2">
                  <c:v>154</c:v>
                </c:pt>
                <c:pt idx="3">
                  <c:v>131</c:v>
                </c:pt>
                <c:pt idx="4">
                  <c:v>104</c:v>
                </c:pt>
              </c:numCache>
            </c:numRef>
          </c:val>
          <c:smooth val="0"/>
          <c:extLst>
            <c:ext xmlns:c16="http://schemas.microsoft.com/office/drawing/2014/chart" uri="{C3380CC4-5D6E-409C-BE32-E72D297353CC}">
              <c16:uniqueId val="{00000000-7C1C-43A3-8F67-D9A99F139573}"/>
            </c:ext>
          </c:extLst>
        </c:ser>
        <c:ser>
          <c:idx val="2"/>
          <c:order val="2"/>
          <c:tx>
            <c:strRef>
              <c:f>'Taulukko 2 ja kuviot 3-6'!$R$8</c:f>
              <c:strCache>
                <c:ptCount val="1"/>
                <c:pt idx="0">
                  <c:v>Vantaa</c:v>
                </c:pt>
              </c:strCache>
            </c:strRef>
          </c:tx>
          <c:spPr>
            <a:ln w="28575" cap="rnd">
              <a:solidFill>
                <a:schemeClr val="accent3"/>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3-6'!$S$8:$W$8</c:f>
              <c:numCache>
                <c:formatCode>General</c:formatCode>
                <c:ptCount val="5"/>
                <c:pt idx="0">
                  <c:v>14</c:v>
                </c:pt>
                <c:pt idx="1">
                  <c:v>33</c:v>
                </c:pt>
                <c:pt idx="2">
                  <c:v>76</c:v>
                </c:pt>
                <c:pt idx="3">
                  <c:v>34</c:v>
                </c:pt>
                <c:pt idx="4">
                  <c:v>64</c:v>
                </c:pt>
              </c:numCache>
            </c:numRef>
          </c:val>
          <c:smooth val="0"/>
          <c:extLst>
            <c:ext xmlns:c16="http://schemas.microsoft.com/office/drawing/2014/chart" uri="{C3380CC4-5D6E-409C-BE32-E72D297353CC}">
              <c16:uniqueId val="{00000001-7C1C-43A3-8F67-D9A99F139573}"/>
            </c:ext>
          </c:extLst>
        </c:ser>
        <c:ser>
          <c:idx val="3"/>
          <c:order val="3"/>
          <c:tx>
            <c:strRef>
              <c:f>'Taulukko 2 ja kuviot 3-6'!$R$9</c:f>
              <c:strCache>
                <c:ptCount val="1"/>
                <c:pt idx="0">
                  <c:v>Tampere</c:v>
                </c:pt>
              </c:strCache>
            </c:strRef>
          </c:tx>
          <c:spPr>
            <a:ln w="28575" cap="rnd">
              <a:solidFill>
                <a:schemeClr val="accent4"/>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3-6'!$S$9:$W$9</c:f>
              <c:numCache>
                <c:formatCode>General</c:formatCode>
                <c:ptCount val="5"/>
                <c:pt idx="0">
                  <c:v>29</c:v>
                </c:pt>
                <c:pt idx="1">
                  <c:v>76</c:v>
                </c:pt>
                <c:pt idx="2">
                  <c:v>67</c:v>
                </c:pt>
                <c:pt idx="3">
                  <c:v>48</c:v>
                </c:pt>
                <c:pt idx="4">
                  <c:v>33</c:v>
                </c:pt>
              </c:numCache>
            </c:numRef>
          </c:val>
          <c:smooth val="0"/>
          <c:extLst>
            <c:ext xmlns:c16="http://schemas.microsoft.com/office/drawing/2014/chart" uri="{C3380CC4-5D6E-409C-BE32-E72D297353CC}">
              <c16:uniqueId val="{00000002-7C1C-43A3-8F67-D9A99F139573}"/>
            </c:ext>
          </c:extLst>
        </c:ser>
        <c:ser>
          <c:idx val="4"/>
          <c:order val="4"/>
          <c:tx>
            <c:strRef>
              <c:f>'Taulukko 2 ja kuviot 3-6'!$R$10</c:f>
              <c:strCache>
                <c:ptCount val="1"/>
                <c:pt idx="0">
                  <c:v>Turku</c:v>
                </c:pt>
              </c:strCache>
            </c:strRef>
          </c:tx>
          <c:spPr>
            <a:ln w="28575" cap="rnd">
              <a:solidFill>
                <a:schemeClr val="accent5"/>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3-6'!$S$10:$W$10</c:f>
              <c:numCache>
                <c:formatCode>General</c:formatCode>
                <c:ptCount val="5"/>
                <c:pt idx="0">
                  <c:v>20</c:v>
                </c:pt>
                <c:pt idx="1">
                  <c:v>11</c:v>
                </c:pt>
                <c:pt idx="2">
                  <c:v>25</c:v>
                </c:pt>
                <c:pt idx="3">
                  <c:v>32</c:v>
                </c:pt>
                <c:pt idx="4">
                  <c:v>86</c:v>
                </c:pt>
              </c:numCache>
            </c:numRef>
          </c:val>
          <c:smooth val="0"/>
          <c:extLst>
            <c:ext xmlns:c16="http://schemas.microsoft.com/office/drawing/2014/chart" uri="{C3380CC4-5D6E-409C-BE32-E72D297353CC}">
              <c16:uniqueId val="{00000003-7C1C-43A3-8F67-D9A99F139573}"/>
            </c:ext>
          </c:extLst>
        </c:ser>
        <c:ser>
          <c:idx val="5"/>
          <c:order val="5"/>
          <c:tx>
            <c:strRef>
              <c:f>'Taulukko 2 ja kuviot 3-6'!$R$11</c:f>
              <c:strCache>
                <c:ptCount val="1"/>
                <c:pt idx="0">
                  <c:v>Kuopio</c:v>
                </c:pt>
              </c:strCache>
            </c:strRef>
          </c:tx>
          <c:spPr>
            <a:ln w="28575" cap="rnd">
              <a:solidFill>
                <a:schemeClr val="accent6"/>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3-6'!$S$11:$W$11</c:f>
              <c:numCache>
                <c:formatCode>General</c:formatCode>
                <c:ptCount val="5"/>
                <c:pt idx="0">
                  <c:v>72</c:v>
                </c:pt>
                <c:pt idx="1">
                  <c:v>72</c:v>
                </c:pt>
                <c:pt idx="2">
                  <c:v>47</c:v>
                </c:pt>
                <c:pt idx="3">
                  <c:v>57</c:v>
                </c:pt>
                <c:pt idx="4">
                  <c:v>73</c:v>
                </c:pt>
              </c:numCache>
            </c:numRef>
          </c:val>
          <c:smooth val="0"/>
          <c:extLst>
            <c:ext xmlns:c16="http://schemas.microsoft.com/office/drawing/2014/chart" uri="{C3380CC4-5D6E-409C-BE32-E72D297353CC}">
              <c16:uniqueId val="{00000004-7C1C-43A3-8F67-D9A99F139573}"/>
            </c:ext>
          </c:extLst>
        </c:ser>
        <c:ser>
          <c:idx val="6"/>
          <c:order val="6"/>
          <c:tx>
            <c:strRef>
              <c:f>'Taulukko 2 ja kuviot 3-6'!$R$12</c:f>
              <c:strCache>
                <c:ptCount val="1"/>
                <c:pt idx="0">
                  <c:v>Oulu</c:v>
                </c:pt>
              </c:strCache>
            </c:strRef>
          </c:tx>
          <c:spPr>
            <a:ln w="28575" cap="rnd">
              <a:solidFill>
                <a:schemeClr val="accent1">
                  <a:lumMod val="60000"/>
                </a:schemeClr>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3-6'!$S$12:$W$12</c:f>
              <c:numCache>
                <c:formatCode>General</c:formatCode>
                <c:ptCount val="5"/>
                <c:pt idx="0">
                  <c:v>42</c:v>
                </c:pt>
                <c:pt idx="1">
                  <c:v>44</c:v>
                </c:pt>
                <c:pt idx="2">
                  <c:v>52</c:v>
                </c:pt>
                <c:pt idx="3">
                  <c:v>50</c:v>
                </c:pt>
                <c:pt idx="4">
                  <c:v>64</c:v>
                </c:pt>
              </c:numCache>
            </c:numRef>
          </c:val>
          <c:smooth val="0"/>
          <c:extLst>
            <c:ext xmlns:c16="http://schemas.microsoft.com/office/drawing/2014/chart" uri="{C3380CC4-5D6E-409C-BE32-E72D297353CC}">
              <c16:uniqueId val="{00000005-7C1C-43A3-8F67-D9A99F139573}"/>
            </c:ext>
          </c:extLst>
        </c:ser>
        <c:ser>
          <c:idx val="7"/>
          <c:order val="7"/>
          <c:tx>
            <c:strRef>
              <c:f>'Taulukko 2 ja kuviot 3-6'!$R$13</c:f>
              <c:strCache>
                <c:ptCount val="1"/>
                <c:pt idx="0">
                  <c:v>Jyväskylä</c:v>
                </c:pt>
              </c:strCache>
            </c:strRef>
          </c:tx>
          <c:spPr>
            <a:ln w="28575" cap="rnd">
              <a:solidFill>
                <a:schemeClr val="accent2">
                  <a:lumMod val="60000"/>
                </a:schemeClr>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3-6'!$S$13:$W$13</c:f>
              <c:numCache>
                <c:formatCode>General</c:formatCode>
                <c:ptCount val="5"/>
                <c:pt idx="0">
                  <c:v>46</c:v>
                </c:pt>
                <c:pt idx="1">
                  <c:v>45</c:v>
                </c:pt>
                <c:pt idx="2">
                  <c:v>35</c:v>
                </c:pt>
                <c:pt idx="3">
                  <c:v>48</c:v>
                </c:pt>
                <c:pt idx="4">
                  <c:v>40</c:v>
                </c:pt>
              </c:numCache>
            </c:numRef>
          </c:val>
          <c:smooth val="0"/>
          <c:extLst>
            <c:ext xmlns:c16="http://schemas.microsoft.com/office/drawing/2014/chart" uri="{C3380CC4-5D6E-409C-BE32-E72D297353CC}">
              <c16:uniqueId val="{00000006-7C1C-43A3-8F67-D9A99F139573}"/>
            </c:ext>
          </c:extLst>
        </c:ser>
        <c:ser>
          <c:idx val="8"/>
          <c:order val="8"/>
          <c:tx>
            <c:strRef>
              <c:f>'Taulukko 2 ja kuviot 3-6'!$R$14</c:f>
              <c:strCache>
                <c:ptCount val="1"/>
                <c:pt idx="0">
                  <c:v>Lahti</c:v>
                </c:pt>
              </c:strCache>
            </c:strRef>
          </c:tx>
          <c:spPr>
            <a:ln w="28575" cap="rnd">
              <a:solidFill>
                <a:schemeClr val="accent3">
                  <a:lumMod val="60000"/>
                </a:schemeClr>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3-6'!$S$14:$W$14</c:f>
              <c:numCache>
                <c:formatCode>General</c:formatCode>
                <c:ptCount val="5"/>
                <c:pt idx="0">
                  <c:v>0</c:v>
                </c:pt>
                <c:pt idx="1">
                  <c:v>29</c:v>
                </c:pt>
                <c:pt idx="2">
                  <c:v>22</c:v>
                </c:pt>
                <c:pt idx="3">
                  <c:v>24</c:v>
                </c:pt>
                <c:pt idx="4">
                  <c:v>27</c:v>
                </c:pt>
              </c:numCache>
            </c:numRef>
          </c:val>
          <c:smooth val="0"/>
          <c:extLst>
            <c:ext xmlns:c16="http://schemas.microsoft.com/office/drawing/2014/chart" uri="{C3380CC4-5D6E-409C-BE32-E72D297353CC}">
              <c16:uniqueId val="{00000007-7C1C-43A3-8F67-D9A99F139573}"/>
            </c:ext>
          </c:extLst>
        </c:ser>
        <c:ser>
          <c:idx val="9"/>
          <c:order val="9"/>
          <c:tx>
            <c:strRef>
              <c:f>'Taulukko 2 ja kuviot 3-6'!$R$15</c:f>
              <c:strCache>
                <c:ptCount val="1"/>
                <c:pt idx="0">
                  <c:v>Pori</c:v>
                </c:pt>
              </c:strCache>
            </c:strRef>
          </c:tx>
          <c:spPr>
            <a:ln w="28575" cap="rnd">
              <a:solidFill>
                <a:schemeClr val="accent4">
                  <a:lumMod val="60000"/>
                </a:schemeClr>
              </a:solidFill>
              <a:round/>
            </a:ln>
            <a:effectLst/>
          </c:spPr>
          <c:marker>
            <c:symbol val="none"/>
          </c:marker>
          <c:cat>
            <c:numRef>
              <c:f>'Taulukko 2 ja kuviot 3-6'!$S$5:$W$5</c:f>
              <c:numCache>
                <c:formatCode>General</c:formatCode>
                <c:ptCount val="5"/>
                <c:pt idx="0">
                  <c:v>2019</c:v>
                </c:pt>
                <c:pt idx="1">
                  <c:v>2020</c:v>
                </c:pt>
                <c:pt idx="2">
                  <c:v>2021</c:v>
                </c:pt>
                <c:pt idx="3">
                  <c:v>2022</c:v>
                </c:pt>
                <c:pt idx="4">
                  <c:v>2023</c:v>
                </c:pt>
              </c:numCache>
            </c:numRef>
          </c:cat>
          <c:val>
            <c:numRef>
              <c:f>'Taulukko 2 ja kuviot 3-6'!$S$15:$W$15</c:f>
              <c:numCache>
                <c:formatCode>General</c:formatCode>
                <c:ptCount val="5"/>
                <c:pt idx="0">
                  <c:v>13</c:v>
                </c:pt>
                <c:pt idx="1">
                  <c:v>13</c:v>
                </c:pt>
                <c:pt idx="2">
                  <c:v>13</c:v>
                </c:pt>
                <c:pt idx="3">
                  <c:v>10</c:v>
                </c:pt>
                <c:pt idx="4">
                  <c:v>14</c:v>
                </c:pt>
              </c:numCache>
            </c:numRef>
          </c:val>
          <c:smooth val="0"/>
          <c:extLst>
            <c:ext xmlns:c16="http://schemas.microsoft.com/office/drawing/2014/chart" uri="{C3380CC4-5D6E-409C-BE32-E72D297353CC}">
              <c16:uniqueId val="{00000008-7C1C-43A3-8F67-D9A99F139573}"/>
            </c:ext>
          </c:extLst>
        </c:ser>
        <c:dLbls>
          <c:showLegendKey val="0"/>
          <c:showVal val="0"/>
          <c:showCatName val="0"/>
          <c:showSerName val="0"/>
          <c:showPercent val="0"/>
          <c:showBubbleSize val="0"/>
        </c:dLbls>
        <c:smooth val="0"/>
        <c:axId val="703690288"/>
        <c:axId val="703688848"/>
        <c:extLst>
          <c:ext xmlns:c15="http://schemas.microsoft.com/office/drawing/2012/chart" uri="{02D57815-91ED-43cb-92C2-25804820EDAC}">
            <c15:filteredLineSeries>
              <c15:ser>
                <c:idx val="0"/>
                <c:order val="0"/>
                <c:tx>
                  <c:strRef>
                    <c:extLst>
                      <c:ext uri="{02D57815-91ED-43cb-92C2-25804820EDAC}">
                        <c15:formulaRef>
                          <c15:sqref>'Taulukko 2 ja kuviot 3-6'!$R$6</c15:sqref>
                        </c15:formulaRef>
                      </c:ext>
                    </c:extLst>
                    <c:strCache>
                      <c:ptCount val="1"/>
                      <c:pt idx="0">
                        <c:v>Helsinki</c:v>
                      </c:pt>
                    </c:strCache>
                  </c:strRef>
                </c:tx>
                <c:spPr>
                  <a:ln w="28575" cap="rnd">
                    <a:solidFill>
                      <a:schemeClr val="accent1"/>
                    </a:solidFill>
                    <a:round/>
                  </a:ln>
                  <a:effectLst/>
                </c:spPr>
                <c:marker>
                  <c:symbol val="none"/>
                </c:marker>
                <c:cat>
                  <c:numRef>
                    <c:extLst>
                      <c:ext uri="{02D57815-91ED-43cb-92C2-25804820EDAC}">
                        <c15:formulaRef>
                          <c15:sqref>'Taulukko 2 ja kuviot 3-6'!$S$5:$W$5</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'Taulukko 2 ja kuviot 3-6'!$S$6:$W$6</c15:sqref>
                        </c15:formulaRef>
                      </c:ext>
                    </c:extLst>
                    <c:numCache>
                      <c:formatCode>General</c:formatCode>
                      <c:ptCount val="5"/>
                      <c:pt idx="0">
                        <c:v>594</c:v>
                      </c:pt>
                      <c:pt idx="1">
                        <c:v>601</c:v>
                      </c:pt>
                      <c:pt idx="2">
                        <c:v>518</c:v>
                      </c:pt>
                      <c:pt idx="3">
                        <c:v>450</c:v>
                      </c:pt>
                      <c:pt idx="4">
                        <c:v>332</c:v>
                      </c:pt>
                    </c:numCache>
                  </c:numRef>
                </c:val>
                <c:smooth val="0"/>
                <c:extLst>
                  <c:ext xmlns:c16="http://schemas.microsoft.com/office/drawing/2014/chart" uri="{C3380CC4-5D6E-409C-BE32-E72D297353CC}">
                    <c16:uniqueId val="{00000009-7C1C-43A3-8F67-D9A99F1395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'Taulukko 2 ja kuviot 3-6'!$R$16</c15:sqref>
                        </c15:formulaRef>
                      </c:ext>
                    </c:extLst>
                    <c:strCache>
                      <c:ptCount val="1"/>
                      <c:pt idx="0">
                        <c:v>Koko maa</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'Taulukko 2 ja kuviot 3-6'!$S$5:$W$5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'Taulukko 2 ja kuviot 3-6'!$S$16:$W$16</c15:sqref>
                        </c15:formulaRef>
                      </c:ext>
                    </c:extLst>
                    <c:numCache>
                      <c:formatCode>General</c:formatCode>
                      <c:ptCount val="5"/>
                      <c:pt idx="0">
                        <c:v>1230</c:v>
                      </c:pt>
                      <c:pt idx="1">
                        <c:v>1398</c:v>
                      </c:pt>
                      <c:pt idx="2">
                        <c:v>1318</c:v>
                      </c:pt>
                      <c:pt idx="3">
                        <c:v>1133</c:v>
                      </c:pt>
                      <c:pt idx="4">
                        <c:v>1018</c:v>
                      </c:pt>
                    </c:numCache>
                  </c:numRef>
                </c:val>
                <c:smooth val="0"/>
                <c:extLst xmlns:c15="http://schemas.microsoft.com/office/drawing/2012/chart">
                  <c:ext xmlns:c16="http://schemas.microsoft.com/office/drawing/2014/chart" uri="{C3380CC4-5D6E-409C-BE32-E72D297353CC}">
                    <c16:uniqueId val="{0000000A-7C1C-43A3-8F67-D9A99F139573}"/>
                  </c:ext>
                </c:extLst>
              </c15:ser>
            </c15:filteredLineSeries>
          </c:ext>
        </c:extLst>
      </c:lineChart>
      <c:catAx>
        <c:axId val="70369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3688848"/>
        <c:crosses val="autoZero"/>
        <c:auto val="1"/>
        <c:lblAlgn val="ctr"/>
        <c:lblOffset val="100"/>
        <c:noMultiLvlLbl val="0"/>
      </c:catAx>
      <c:valAx>
        <c:axId val="70368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3690288"/>
        <c:crosses val="autoZero"/>
        <c:crossBetween val="between"/>
      </c:valAx>
      <c:spPr>
        <a:noFill/>
        <a:ln>
          <a:noFill/>
        </a:ln>
        <a:effectLst/>
      </c:spPr>
    </c:plotArea>
    <c:legend>
      <c:legendPos val="r"/>
      <c:layout>
        <c:manualLayout>
          <c:xMode val="edge"/>
          <c:yMode val="edge"/>
          <c:x val="0.81205391066791621"/>
          <c:y val="0.24321079976734752"/>
          <c:w val="0.17373649785783879"/>
          <c:h val="0.522417522434631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Pitkäaikaisasunnottomat</c:v>
          </c:tx>
          <c:spPr>
            <a:solidFill>
              <a:schemeClr val="accent1"/>
            </a:solidFill>
            <a:ln>
              <a:noFill/>
            </a:ln>
            <a:effectLst/>
          </c:spPr>
          <c:invertIfNegative val="0"/>
          <c:cat>
            <c:numRef>
              <c:f>'Kuvio 2, 3 ja 4'!$N$1:$AC$1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'Kuvio 2, 3 ja 4'!$N$8:$AC$8</c:f>
              <c:numCache>
                <c:formatCode>#,##0</c:formatCode>
                <c:ptCount val="16"/>
                <c:pt idx="0">
                  <c:v>3597</c:v>
                </c:pt>
                <c:pt idx="1">
                  <c:v>3457</c:v>
                </c:pt>
                <c:pt idx="2">
                  <c:v>3079</c:v>
                </c:pt>
                <c:pt idx="3">
                  <c:v>2730</c:v>
                </c:pt>
                <c:pt idx="4">
                  <c:v>2628</c:v>
                </c:pt>
                <c:pt idx="5">
                  <c:v>2545</c:v>
                </c:pt>
                <c:pt idx="6">
                  <c:v>2443</c:v>
                </c:pt>
                <c:pt idx="7">
                  <c:v>2252</c:v>
                </c:pt>
                <c:pt idx="8">
                  <c:v>2047</c:v>
                </c:pt>
                <c:pt idx="9" formatCode="General">
                  <c:v>1893</c:v>
                </c:pt>
                <c:pt idx="10" formatCode="General">
                  <c:v>1161</c:v>
                </c:pt>
                <c:pt idx="11" formatCode="General">
                  <c:v>1230</c:v>
                </c:pt>
                <c:pt idx="12" formatCode="General">
                  <c:v>1398</c:v>
                </c:pt>
                <c:pt idx="13" formatCode="General">
                  <c:v>1318</c:v>
                </c:pt>
                <c:pt idx="14">
                  <c:v>1133</c:v>
                </c:pt>
                <c:pt idx="15" formatCode="General">
                  <c:v>1018</c:v>
                </c:pt>
              </c:numCache>
            </c:numRef>
          </c:val>
          <c:extLst>
            <c:ext xmlns:c16="http://schemas.microsoft.com/office/drawing/2014/chart" uri="{C3380CC4-5D6E-409C-BE32-E72D297353CC}">
              <c16:uniqueId val="{00000000-0932-4CBB-BF7E-C29C71CBB453}"/>
            </c:ext>
          </c:extLst>
        </c:ser>
        <c:ser>
          <c:idx val="2"/>
          <c:order val="2"/>
          <c:tx>
            <c:v>Yksinelävät asunnottomat</c:v>
          </c:tx>
          <c:spPr>
            <a:solidFill>
              <a:schemeClr val="accent3"/>
            </a:solidFill>
            <a:ln>
              <a:noFill/>
            </a:ln>
            <a:effectLst/>
          </c:spPr>
          <c:invertIfNegative val="0"/>
          <c:val>
            <c:numRef>
              <c:f>'Kuvio 2, 3 ja 4'!$N$2:$AC$2</c:f>
              <c:numCache>
                <c:formatCode>#,##0</c:formatCode>
                <c:ptCount val="16"/>
                <c:pt idx="0">
                  <c:v>7955</c:v>
                </c:pt>
                <c:pt idx="1">
                  <c:v>8153</c:v>
                </c:pt>
                <c:pt idx="2">
                  <c:v>7877</c:v>
                </c:pt>
                <c:pt idx="3">
                  <c:v>7572</c:v>
                </c:pt>
                <c:pt idx="4">
                  <c:v>7847</c:v>
                </c:pt>
                <c:pt idx="5" formatCode="0">
                  <c:v>7501</c:v>
                </c:pt>
                <c:pt idx="6">
                  <c:v>7107</c:v>
                </c:pt>
                <c:pt idx="7">
                  <c:v>6785</c:v>
                </c:pt>
                <c:pt idx="8">
                  <c:v>6684</c:v>
                </c:pt>
                <c:pt idx="9">
                  <c:v>6615</c:v>
                </c:pt>
                <c:pt idx="10">
                  <c:v>4882</c:v>
                </c:pt>
                <c:pt idx="11">
                  <c:v>4600</c:v>
                </c:pt>
                <c:pt idx="12">
                  <c:v>4341</c:v>
                </c:pt>
                <c:pt idx="13" formatCode="General">
                  <c:v>3948</c:v>
                </c:pt>
                <c:pt idx="14">
                  <c:v>3686</c:v>
                </c:pt>
                <c:pt idx="15">
                  <c:v>3429</c:v>
                </c:pt>
              </c:numCache>
            </c:numRef>
          </c:val>
          <c:extLst>
            <c:ext xmlns:c16="http://schemas.microsoft.com/office/drawing/2014/chart" uri="{C3380CC4-5D6E-409C-BE32-E72D297353CC}">
              <c16:uniqueId val="{00000001-0932-4CBB-BF7E-C29C71CBB453}"/>
            </c:ext>
          </c:extLst>
        </c:ser>
        <c:dLbls>
          <c:showLegendKey val="0"/>
          <c:showVal val="0"/>
          <c:showCatName val="0"/>
          <c:showSerName val="0"/>
          <c:showPercent val="0"/>
          <c:showBubbleSize val="0"/>
        </c:dLbls>
        <c:gapWidth val="150"/>
        <c:axId val="459877064"/>
        <c:axId val="459881000"/>
        <c:extLst>
          <c:ext xmlns:c15="http://schemas.microsoft.com/office/drawing/2012/chart" uri="{02D57815-91ED-43cb-92C2-25804820EDAC}">
            <c15:filteredBarSeries>
              <c15:ser>
                <c:idx val="1"/>
                <c:order val="1"/>
                <c:tx>
                  <c:strRef>
                    <c:extLst>
                      <c:ext uri="{02D57815-91ED-43cb-92C2-25804820EDAC}">
                        <c15:formulaRef>
                          <c15:sqref>'Kuvio 2, 3 ja 4'!$A$9</c15:sqref>
                        </c15:formulaRef>
                      </c:ext>
                    </c:extLst>
                    <c:strCache>
                      <c:ptCount val="1"/>
                      <c:pt idx="0">
                        <c:v>Helsinki</c:v>
                      </c:pt>
                    </c:strCache>
                  </c:strRef>
                </c:tx>
                <c:spPr>
                  <a:solidFill>
                    <a:schemeClr val="accent2"/>
                  </a:solidFill>
                  <a:ln cap="sq">
                    <a:solidFill>
                      <a:srgbClr val="92D050"/>
                    </a:solidFill>
                  </a:ln>
                  <a:effectLst/>
                </c:spPr>
                <c:invertIfNegative val="0"/>
                <c:dPt>
                  <c:idx val="10"/>
                  <c:invertIfNegative val="0"/>
                  <c:bubble3D val="0"/>
                  <c:spPr>
                    <a:solidFill>
                      <a:schemeClr val="accent2"/>
                    </a:solidFill>
                    <a:ln w="28575" cap="sq">
                      <a:solidFill>
                        <a:srgbClr val="92D050"/>
                      </a:solidFill>
                      <a:round/>
                    </a:ln>
                    <a:effectLst/>
                  </c:spPr>
                  <c:extLst>
                    <c:ext xmlns:c16="http://schemas.microsoft.com/office/drawing/2014/chart" uri="{C3380CC4-5D6E-409C-BE32-E72D297353CC}">
                      <c16:uniqueId val="{00000003-0932-4CBB-BF7E-C29C71CBB453}"/>
                    </c:ext>
                  </c:extLst>
                </c:dPt>
                <c:cat>
                  <c:numRef>
                    <c:extLst>
                      <c:ext uri="{02D57815-91ED-43cb-92C2-25804820EDAC}">
                        <c15:formulaRef>
                          <c15:sqref>'Kuvio 2, 3 ja 4'!$N$1:$AC$1</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'Kuvio 2, 3 ja 4'!$N$9:$AC$9</c15:sqref>
                        </c15:formulaRef>
                      </c:ext>
                    </c:extLst>
                    <c:numCache>
                      <c:formatCode>#,##0</c:formatCode>
                      <c:ptCount val="16"/>
                      <c:pt idx="0">
                        <c:v>1591</c:v>
                      </c:pt>
                      <c:pt idx="1">
                        <c:v>1485</c:v>
                      </c:pt>
                      <c:pt idx="2">
                        <c:v>1400</c:v>
                      </c:pt>
                      <c:pt idx="3">
                        <c:v>1240</c:v>
                      </c:pt>
                      <c:pt idx="4">
                        <c:v>1415</c:v>
                      </c:pt>
                      <c:pt idx="5">
                        <c:v>1415</c:v>
                      </c:pt>
                      <c:pt idx="6">
                        <c:v>1220</c:v>
                      </c:pt>
                      <c:pt idx="7">
                        <c:v>1210</c:v>
                      </c:pt>
                      <c:pt idx="8">
                        <c:v>1130</c:v>
                      </c:pt>
                      <c:pt idx="9" formatCode="General">
                        <c:v>1130</c:v>
                      </c:pt>
                      <c:pt idx="10" formatCode="General">
                        <c:v>481</c:v>
                      </c:pt>
                      <c:pt idx="11" formatCode="General">
                        <c:v>594</c:v>
                      </c:pt>
                      <c:pt idx="12" formatCode="General">
                        <c:v>601</c:v>
                      </c:pt>
                      <c:pt idx="13" formatCode="General">
                        <c:v>518</c:v>
                      </c:pt>
                      <c:pt idx="14">
                        <c:v>450</c:v>
                      </c:pt>
                      <c:pt idx="15" formatCode="General">
                        <c:v>332</c:v>
                      </c:pt>
                    </c:numCache>
                  </c:numRef>
                </c:val>
                <c:extLst>
                  <c:ext xmlns:c16="http://schemas.microsoft.com/office/drawing/2014/chart" uri="{C3380CC4-5D6E-409C-BE32-E72D297353CC}">
                    <c16:uniqueId val="{00000004-0932-4CBB-BF7E-C29C71CBB453}"/>
                  </c:ext>
                </c:extLst>
              </c15:ser>
            </c15:filteredBarSeries>
          </c:ext>
        </c:extLst>
      </c:barChart>
      <c:catAx>
        <c:axId val="45987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59881000"/>
        <c:crosses val="autoZero"/>
        <c:auto val="1"/>
        <c:lblAlgn val="ctr"/>
        <c:lblOffset val="100"/>
        <c:noMultiLvlLbl val="0"/>
      </c:catAx>
      <c:valAx>
        <c:axId val="459881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59877064"/>
        <c:crosses val="autoZero"/>
        <c:crossBetween val="between"/>
      </c:valAx>
      <c:spPr>
        <a:noFill/>
        <a:ln>
          <a:noFill/>
        </a:ln>
        <a:effectLst/>
      </c:spPr>
    </c:plotArea>
    <c:legend>
      <c:legendPos val="tr"/>
      <c:layout>
        <c:manualLayout>
          <c:xMode val="edge"/>
          <c:yMode val="edge"/>
          <c:x val="0.79939670388869455"/>
          <c:y val="4.6296296296296294E-2"/>
          <c:w val="0.20060323709536307"/>
          <c:h val="0.15625109361329836"/>
        </c:manualLayout>
      </c:layout>
      <c:overlay val="1"/>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914260717410323E-2"/>
          <c:y val="5.0925925925925923E-2"/>
          <c:w val="0.83471292965340671"/>
          <c:h val="0.80808690580344122"/>
        </c:manualLayout>
      </c:layout>
      <c:lineChart>
        <c:grouping val="standard"/>
        <c:varyColors val="0"/>
        <c:ser>
          <c:idx val="0"/>
          <c:order val="0"/>
          <c:tx>
            <c:strRef>
              <c:f>'Kuvio 2, 3 ja 4'!$A$3</c:f>
              <c:strCache>
                <c:ptCount val="1"/>
                <c:pt idx="0">
                  <c:v>Naisia</c:v>
                </c:pt>
              </c:strCache>
            </c:strRef>
          </c:tx>
          <c:spPr>
            <a:ln w="28575" cap="rnd">
              <a:solidFill>
                <a:schemeClr val="accent2"/>
              </a:solidFill>
              <a:round/>
            </a:ln>
            <a:effectLst/>
          </c:spPr>
          <c:marker>
            <c:symbol val="none"/>
          </c:marker>
          <c:cat>
            <c:numRef>
              <c:f>'Kuvio 2, 3 ja 4'!$N$1:$AC$1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extLst/>
            </c:numRef>
          </c:cat>
          <c:val>
            <c:numRef>
              <c:f>'Kuvio 2, 3 ja 4'!$N$3:$AC$3</c:f>
              <c:numCache>
                <c:formatCode>#,##0</c:formatCode>
                <c:ptCount val="16"/>
                <c:pt idx="0">
                  <c:v>1494</c:v>
                </c:pt>
                <c:pt idx="1">
                  <c:v>1588</c:v>
                </c:pt>
                <c:pt idx="2">
                  <c:v>1383</c:v>
                </c:pt>
                <c:pt idx="3">
                  <c:v>1578</c:v>
                </c:pt>
                <c:pt idx="4">
                  <c:v>1893</c:v>
                </c:pt>
                <c:pt idx="5">
                  <c:v>1804</c:v>
                </c:pt>
                <c:pt idx="6">
                  <c:v>1647</c:v>
                </c:pt>
                <c:pt idx="7">
                  <c:v>1496</c:v>
                </c:pt>
                <c:pt idx="8">
                  <c:v>1554</c:v>
                </c:pt>
                <c:pt idx="9">
                  <c:v>1538</c:v>
                </c:pt>
                <c:pt idx="10">
                  <c:v>1242</c:v>
                </c:pt>
                <c:pt idx="11">
                  <c:v>1190</c:v>
                </c:pt>
                <c:pt idx="12">
                  <c:v>1065</c:v>
                </c:pt>
                <c:pt idx="13" formatCode="General">
                  <c:v>891</c:v>
                </c:pt>
                <c:pt idx="14">
                  <c:v>910</c:v>
                </c:pt>
                <c:pt idx="15" formatCode="General">
                  <c:v>755</c:v>
                </c:pt>
              </c:numCache>
              <c:extLst/>
            </c:numRef>
          </c:val>
          <c:smooth val="0"/>
          <c:extLst>
            <c:ext xmlns:c16="http://schemas.microsoft.com/office/drawing/2014/chart" uri="{C3380CC4-5D6E-409C-BE32-E72D297353CC}">
              <c16:uniqueId val="{00000000-39A3-462E-A363-82DE8BFED45B}"/>
            </c:ext>
          </c:extLst>
        </c:ser>
        <c:ser>
          <c:idx val="1"/>
          <c:order val="1"/>
          <c:tx>
            <c:strRef>
              <c:f>'Kuvio 2, 3 ja 4'!$A$4</c:f>
              <c:strCache>
                <c:ptCount val="1"/>
                <c:pt idx="0">
                  <c:v>Alle 25v</c:v>
                </c:pt>
              </c:strCache>
            </c:strRef>
          </c:tx>
          <c:spPr>
            <a:ln w="28575" cap="rnd">
              <a:solidFill>
                <a:schemeClr val="accent4"/>
              </a:solidFill>
              <a:round/>
            </a:ln>
            <a:effectLst/>
          </c:spPr>
          <c:marker>
            <c:symbol val="none"/>
          </c:marker>
          <c:cat>
            <c:numRef>
              <c:f>'Kuvio 2, 3 ja 4'!$N$1:$AC$1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extLst/>
            </c:numRef>
          </c:cat>
          <c:val>
            <c:numRef>
              <c:f>'Kuvio 2, 3 ja 4'!$N$4:$AC$4</c:f>
              <c:numCache>
                <c:formatCode>#,##0</c:formatCode>
                <c:ptCount val="16"/>
                <c:pt idx="0">
                  <c:v>1319</c:v>
                </c:pt>
                <c:pt idx="1">
                  <c:v>1498</c:v>
                </c:pt>
                <c:pt idx="2">
                  <c:v>1375</c:v>
                </c:pt>
                <c:pt idx="3">
                  <c:v>1409</c:v>
                </c:pt>
                <c:pt idx="4">
                  <c:v>2049</c:v>
                </c:pt>
                <c:pt idx="5">
                  <c:v>1862</c:v>
                </c:pt>
                <c:pt idx="6">
                  <c:v>1626</c:v>
                </c:pt>
                <c:pt idx="7">
                  <c:v>1652</c:v>
                </c:pt>
                <c:pt idx="8">
                  <c:v>1399</c:v>
                </c:pt>
                <c:pt idx="9">
                  <c:v>1585</c:v>
                </c:pt>
                <c:pt idx="10">
                  <c:v>1001</c:v>
                </c:pt>
                <c:pt idx="11">
                  <c:v>850</c:v>
                </c:pt>
                <c:pt idx="12">
                  <c:v>854</c:v>
                </c:pt>
                <c:pt idx="13" formatCode="General">
                  <c:v>711</c:v>
                </c:pt>
                <c:pt idx="14">
                  <c:v>815</c:v>
                </c:pt>
                <c:pt idx="15" formatCode="General">
                  <c:v>530</c:v>
                </c:pt>
              </c:numCache>
              <c:extLst/>
            </c:numRef>
          </c:val>
          <c:smooth val="0"/>
          <c:extLst>
            <c:ext xmlns:c16="http://schemas.microsoft.com/office/drawing/2014/chart" uri="{C3380CC4-5D6E-409C-BE32-E72D297353CC}">
              <c16:uniqueId val="{00000001-39A3-462E-A363-82DE8BFED45B}"/>
            </c:ext>
          </c:extLst>
        </c:ser>
        <c:ser>
          <c:idx val="2"/>
          <c:order val="2"/>
          <c:tx>
            <c:strRef>
              <c:f>'Kuvio 2, 3 ja 4'!$A$5</c:f>
              <c:strCache>
                <c:ptCount val="1"/>
                <c:pt idx="0">
                  <c:v>Maahanmuuttajat</c:v>
                </c:pt>
              </c:strCache>
            </c:strRef>
          </c:tx>
          <c:spPr>
            <a:ln w="28575" cap="rnd">
              <a:solidFill>
                <a:schemeClr val="accent6"/>
              </a:solidFill>
              <a:round/>
            </a:ln>
            <a:effectLst/>
          </c:spPr>
          <c:marker>
            <c:symbol val="none"/>
          </c:marker>
          <c:cat>
            <c:numRef>
              <c:f>'Kuvio 2, 3 ja 4'!$N$1:$AC$1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extLst/>
            </c:numRef>
          </c:cat>
          <c:val>
            <c:numRef>
              <c:f>'Kuvio 2, 3 ja 4'!$N$5:$AC$5</c:f>
              <c:numCache>
                <c:formatCode>#,##0</c:formatCode>
                <c:ptCount val="16"/>
                <c:pt idx="0">
                  <c:v>356</c:v>
                </c:pt>
                <c:pt idx="1">
                  <c:v>532</c:v>
                </c:pt>
                <c:pt idx="2">
                  <c:v>707</c:v>
                </c:pt>
                <c:pt idx="3">
                  <c:v>1020</c:v>
                </c:pt>
                <c:pt idx="4">
                  <c:v>1550</c:v>
                </c:pt>
                <c:pt idx="5">
                  <c:v>1986</c:v>
                </c:pt>
                <c:pt idx="6">
                  <c:v>1482</c:v>
                </c:pt>
                <c:pt idx="7">
                  <c:v>1878</c:v>
                </c:pt>
                <c:pt idx="8">
                  <c:v>1804</c:v>
                </c:pt>
                <c:pt idx="9">
                  <c:v>1742</c:v>
                </c:pt>
                <c:pt idx="10">
                  <c:v>1159</c:v>
                </c:pt>
                <c:pt idx="11">
                  <c:v>1096</c:v>
                </c:pt>
                <c:pt idx="12">
                  <c:v>963</c:v>
                </c:pt>
                <c:pt idx="13" formatCode="General">
                  <c:v>720</c:v>
                </c:pt>
                <c:pt idx="14">
                  <c:v>621</c:v>
                </c:pt>
                <c:pt idx="15" formatCode="General">
                  <c:v>831</c:v>
                </c:pt>
              </c:numCache>
              <c:extLst/>
            </c:numRef>
          </c:val>
          <c:smooth val="0"/>
          <c:extLst>
            <c:ext xmlns:c16="http://schemas.microsoft.com/office/drawing/2014/chart" uri="{C3380CC4-5D6E-409C-BE32-E72D297353CC}">
              <c16:uniqueId val="{00000002-39A3-462E-A363-82DE8BFED45B}"/>
            </c:ext>
          </c:extLst>
        </c:ser>
        <c:dLbls>
          <c:showLegendKey val="0"/>
          <c:showVal val="0"/>
          <c:showCatName val="0"/>
          <c:showSerName val="0"/>
          <c:showPercent val="0"/>
          <c:showBubbleSize val="0"/>
        </c:dLbls>
        <c:smooth val="0"/>
        <c:axId val="459904944"/>
        <c:axId val="459905272"/>
        <c:extLst>
          <c:ext xmlns:c15="http://schemas.microsoft.com/office/drawing/2012/chart" uri="{02D57815-91ED-43cb-92C2-25804820EDAC}">
            <c15:filteredLineSeries>
              <c15:ser>
                <c:idx val="3"/>
                <c:order val="3"/>
                <c:tx>
                  <c:strRef>
                    <c:extLst>
                      <c:ext uri="{02D57815-91ED-43cb-92C2-25804820EDAC}">
                        <c15:formulaRef>
                          <c15:sqref>'Kuvio 2, 3 ja 4'!$A$6</c15:sqref>
                        </c15:formulaRef>
                      </c:ext>
                    </c:extLst>
                    <c:strCache>
                      <c:ptCount val="1"/>
                      <c:pt idx="0">
                        <c:v>Perheet</c:v>
                      </c:pt>
                    </c:strCache>
                  </c:strRef>
                </c:tx>
                <c:spPr>
                  <a:ln w="28575" cap="rnd">
                    <a:solidFill>
                      <a:schemeClr val="accent2">
                        <a:lumMod val="60000"/>
                      </a:schemeClr>
                    </a:solidFill>
                    <a:round/>
                  </a:ln>
                  <a:effectLst/>
                </c:spPr>
                <c:marker>
                  <c:symbol val="none"/>
                </c:marker>
                <c:cat>
                  <c:numRef>
                    <c:extLst>
                      <c:ext uri="{02D57815-91ED-43cb-92C2-25804820EDAC}">
                        <c15:formulaRef>
                          <c15:sqref>'Kuvio 2, 3 ja 4'!$N$1:$AC$1</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'Kuvio 2, 3 ja 4'!$N$6:$AC$6</c15:sqref>
                        </c15:formulaRef>
                      </c:ext>
                    </c:extLst>
                    <c:numCache>
                      <c:formatCode>#,##0</c:formatCode>
                      <c:ptCount val="16"/>
                      <c:pt idx="0">
                        <c:v>299</c:v>
                      </c:pt>
                      <c:pt idx="1">
                        <c:v>324</c:v>
                      </c:pt>
                      <c:pt idx="2">
                        <c:v>349</c:v>
                      </c:pt>
                      <c:pt idx="3">
                        <c:v>423</c:v>
                      </c:pt>
                      <c:pt idx="4">
                        <c:v>446</c:v>
                      </c:pt>
                      <c:pt idx="5" formatCode="0">
                        <c:v>417</c:v>
                      </c:pt>
                      <c:pt idx="6">
                        <c:v>427</c:v>
                      </c:pt>
                      <c:pt idx="7">
                        <c:v>424</c:v>
                      </c:pt>
                      <c:pt idx="8">
                        <c:v>325</c:v>
                      </c:pt>
                      <c:pt idx="9">
                        <c:v>214</c:v>
                      </c:pt>
                      <c:pt idx="10">
                        <c:v>264</c:v>
                      </c:pt>
                      <c:pt idx="11">
                        <c:v>264</c:v>
                      </c:pt>
                      <c:pt idx="12">
                        <c:v>201</c:v>
                      </c:pt>
                      <c:pt idx="13" formatCode="General">
                        <c:v>165</c:v>
                      </c:pt>
                      <c:pt idx="14">
                        <c:v>155</c:v>
                      </c:pt>
                      <c:pt idx="15" formatCode="General">
                        <c:v>123</c:v>
                      </c:pt>
                    </c:numCache>
                  </c:numRef>
                </c:val>
                <c:smooth val="0"/>
                <c:extLst>
                  <c:ext xmlns:c16="http://schemas.microsoft.com/office/drawing/2014/chart" uri="{C3380CC4-5D6E-409C-BE32-E72D297353CC}">
                    <c16:uniqueId val="{00000003-39A3-462E-A363-82DE8BFED45B}"/>
                  </c:ext>
                </c:extLst>
              </c15:ser>
            </c15:filteredLineSeries>
          </c:ext>
        </c:extLst>
      </c:lineChart>
      <c:catAx>
        <c:axId val="45990494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459905272"/>
        <c:crosses val="autoZero"/>
        <c:auto val="0"/>
        <c:lblAlgn val="ctr"/>
        <c:lblOffset val="100"/>
        <c:tickLblSkip val="1"/>
        <c:noMultiLvlLbl val="0"/>
      </c:catAx>
      <c:valAx>
        <c:axId val="459905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459904944"/>
        <c:crosses val="autoZero"/>
        <c:crossBetween val="midCat"/>
      </c:valAx>
      <c:spPr>
        <a:noFill/>
        <a:ln>
          <a:noFill/>
        </a:ln>
        <a:effectLst/>
      </c:spPr>
    </c:plotArea>
    <c:legend>
      <c:legendPos val="r"/>
      <c:layout>
        <c:manualLayout>
          <c:xMode val="edge"/>
          <c:yMode val="edge"/>
          <c:x val="0.75050725042348432"/>
          <c:y val="0.14386883931175271"/>
          <c:w val="0.23530835241339512"/>
          <c:h val="0.221521216097987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5400000" vert="horz"/>
    <a:lstStyle/>
    <a:p>
      <a:pPr>
        <a:defRPr>
          <a:latin typeface="Arial" panose="020B0604020202020204" pitchFamily="34" charset="0"/>
          <a:cs typeface="Arial" panose="020B0604020202020204" pitchFamily="34" charset="0"/>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8B5-4AC6-B08E-57F7462672F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8B5-4AC6-B08E-57F7462672F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8B5-4AC6-B08E-57F7462672F9}"/>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8B5-4AC6-B08E-57F7462672F9}"/>
              </c:ext>
            </c:extLst>
          </c:dPt>
          <c:dLbls>
            <c:dLbl>
              <c:idx val="0"/>
              <c:layout>
                <c:manualLayout>
                  <c:x val="0.30047847277480055"/>
                  <c:y val="-6.708176770992274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0F7F820F-F694-4670-ACDD-8795232ED4E7}" type="CATEGORYNAME">
                      <a:rPr lang="fi-FI" sz="1400"/>
                      <a:pPr>
                        <a:defRPr sz="1400"/>
                      </a:pPr>
                      <a:t>[LUOKAN NIMI]</a:t>
                    </a:fld>
                    <a:r>
                      <a:rPr lang="fi-FI" sz="1400" baseline="0"/>
                      <a:t> </a:t>
                    </a:r>
                  </a:p>
                  <a:p>
                    <a:pPr>
                      <a:defRPr sz="1400"/>
                    </a:pPr>
                    <a:r>
                      <a:rPr lang="fi-FI" sz="1400" baseline="0"/>
                      <a:t>14 % (</a:t>
                    </a:r>
                    <a:fld id="{70FCA7C7-65DB-4E00-8D14-192F330BDEFD}" type="VALUE">
                      <a:rPr lang="fi-FI" sz="1400" baseline="0"/>
                      <a:pPr>
                        <a:defRPr sz="1400"/>
                      </a:pPr>
                      <a:t>[ARVO]</a:t>
                    </a:fld>
                    <a:r>
                      <a:rPr lang="fi-FI" sz="1400" baseline="0"/>
                      <a:t>) </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1"/>
              <c:showSerName val="0"/>
              <c:showPercent val="1"/>
              <c:showBubbleSize val="0"/>
              <c:extLst>
                <c:ext xmlns:c15="http://schemas.microsoft.com/office/drawing/2012/chart" uri="{CE6537A1-D6FC-4f65-9D91-7224C49458BB}">
                  <c15:layout>
                    <c:manualLayout>
                      <c:w val="0.27493133639638667"/>
                      <c:h val="0.34345048782338572"/>
                    </c:manualLayout>
                  </c15:layout>
                  <c15:dlblFieldTable/>
                  <c15:showDataLabelsRange val="0"/>
                </c:ext>
                <c:ext xmlns:c16="http://schemas.microsoft.com/office/drawing/2014/chart" uri="{C3380CC4-5D6E-409C-BE32-E72D297353CC}">
                  <c16:uniqueId val="{00000001-F8B5-4AC6-B08E-57F7462672F9}"/>
                </c:ext>
              </c:extLst>
            </c:dLbl>
            <c:dLbl>
              <c:idx val="1"/>
              <c:layout>
                <c:manualLayout>
                  <c:x val="0.23657304135122034"/>
                  <c:y val="7.965302370435069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18EEC5FC-6C62-4A5E-BEA2-17218C43A458}" type="CATEGORYNAME">
                      <a:rPr lang="fi-FI"/>
                      <a:pPr>
                        <a:defRPr sz="1400"/>
                      </a:pPr>
                      <a:t>[LUOKAN NIMI]</a:t>
                    </a:fld>
                    <a:endParaRPr lang="fi-FI"/>
                  </a:p>
                  <a:p>
                    <a:pPr>
                      <a:defRPr sz="1400"/>
                    </a:pPr>
                    <a:r>
                      <a:rPr lang="fi-FI" baseline="0"/>
                      <a:t>12 % (</a:t>
                    </a:r>
                    <a:fld id="{EC073FE4-958B-4153-A30F-A06DC2CC86B4}" type="VALUE">
                      <a:rPr lang="fi-FI" baseline="0"/>
                      <a:pPr>
                        <a:defRPr sz="1400"/>
                      </a:pPr>
                      <a:t>[ARVO]</a:t>
                    </a:fld>
                    <a:r>
                      <a:rPr lang="fi-FI" baseline="0"/>
                      <a:t>)</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1"/>
              <c:showSerName val="0"/>
              <c:showPercent val="1"/>
              <c:showBubbleSize val="0"/>
              <c:extLst>
                <c:ext xmlns:c15="http://schemas.microsoft.com/office/drawing/2012/chart" uri="{CE6537A1-D6FC-4f65-9D91-7224C49458BB}">
                  <c15:layout>
                    <c:manualLayout>
                      <c:w val="0.24378739650857265"/>
                      <c:h val="0.25885141477445522"/>
                    </c:manualLayout>
                  </c15:layout>
                  <c15:dlblFieldTable/>
                  <c15:showDataLabelsRange val="0"/>
                </c:ext>
                <c:ext xmlns:c16="http://schemas.microsoft.com/office/drawing/2014/chart" uri="{C3380CC4-5D6E-409C-BE32-E72D297353CC}">
                  <c16:uniqueId val="{00000003-F8B5-4AC6-B08E-57F7462672F9}"/>
                </c:ext>
              </c:extLst>
            </c:dLbl>
            <c:dLbl>
              <c:idx val="2"/>
              <c:layout>
                <c:manualLayout>
                  <c:x val="0.22300181118855353"/>
                  <c:y val="0.186201862626892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21787213-F7B7-445F-B172-1FFE0EED712C}" type="CATEGORYNAME">
                      <a:rPr lang="fi-FI" sz="1400"/>
                      <a:pPr>
                        <a:defRPr sz="1400"/>
                      </a:pPr>
                      <a:t>[LUOKAN NIMI]</a:t>
                    </a:fld>
                    <a:endParaRPr lang="fi-FI" sz="1400"/>
                  </a:p>
                  <a:p>
                    <a:pPr>
                      <a:defRPr sz="1400"/>
                    </a:pPr>
                    <a:r>
                      <a:rPr lang="fi-FI" sz="1400" baseline="0"/>
                      <a:t>12 % (</a:t>
                    </a:r>
                    <a:fld id="{B5341657-0224-4898-88F8-CD84DA2D608C}" type="VALUE">
                      <a:rPr lang="fi-FI" sz="1400" baseline="0"/>
                      <a:pPr>
                        <a:defRPr sz="1400"/>
                      </a:pPr>
                      <a:t>[ARVO]</a:t>
                    </a:fld>
                    <a:r>
                      <a:rPr lang="fi-FI" sz="1400" baseline="0"/>
                      <a:t>)</a:t>
                    </a: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1"/>
              <c:showSerName val="0"/>
              <c:showPercent val="1"/>
              <c:showBubbleSize val="0"/>
              <c:extLst>
                <c:ext xmlns:c15="http://schemas.microsoft.com/office/drawing/2012/chart" uri="{CE6537A1-D6FC-4f65-9D91-7224C49458BB}">
                  <c15:layout>
                    <c:manualLayout>
                      <c:w val="0.25619233745362197"/>
                      <c:h val="0.37010925733508981"/>
                    </c:manualLayout>
                  </c15:layout>
                  <c15:dlblFieldTable/>
                  <c15:showDataLabelsRange val="0"/>
                </c:ext>
                <c:ext xmlns:c16="http://schemas.microsoft.com/office/drawing/2014/chart" uri="{C3380CC4-5D6E-409C-BE32-E72D297353CC}">
                  <c16:uniqueId val="{00000005-F8B5-4AC6-B08E-57F7462672F9}"/>
                </c:ext>
              </c:extLst>
            </c:dLbl>
            <c:dLbl>
              <c:idx val="3"/>
              <c:layout>
                <c:manualLayout>
                  <c:x val="-0.20852349868341613"/>
                  <c:y val="-0.12232420104692772"/>
                </c:manualLayout>
              </c:layout>
              <c:tx>
                <c:rich>
                  <a:bodyPr/>
                  <a:lstStyle/>
                  <a:p>
                    <a:fld id="{7286A6A1-A47F-472B-891D-9D7649D2A4AD}" type="CATEGORYNAME">
                      <a:rPr lang="fi-FI"/>
                      <a:pPr/>
                      <a:t>[LUOKAN NIMI]</a:t>
                    </a:fld>
                    <a:r>
                      <a:rPr lang="fi-FI" baseline="0"/>
                      <a:t> </a:t>
                    </a:r>
                    <a:br>
                      <a:rPr lang="fi-FI" baseline="0"/>
                    </a:br>
                    <a:fld id="{5BBF0F5B-14AF-4993-B7AD-73AD0628CF34}" type="PERCENTAGE">
                      <a:rPr lang="fi-FI" baseline="0" smtClean="0"/>
                      <a:pPr/>
                      <a:t>[PROSENTTI]</a:t>
                    </a:fld>
                    <a:r>
                      <a:rPr lang="fi-FI" baseline="0"/>
                      <a:t> (2139)</a:t>
                    </a:r>
                  </a:p>
                </c:rich>
              </c:tx>
              <c:showLegendKey val="0"/>
              <c:showVal val="1"/>
              <c:showCatName val="1"/>
              <c:showSerName val="0"/>
              <c:showPercent val="1"/>
              <c:showBubbleSize val="0"/>
              <c:extLst>
                <c:ext xmlns:c15="http://schemas.microsoft.com/office/drawing/2012/chart" uri="{CE6537A1-D6FC-4f65-9D91-7224C49458BB}">
                  <c15:layout>
                    <c:manualLayout>
                      <c:w val="0.19621081781257174"/>
                      <c:h val="0.31067473355036485"/>
                    </c:manualLayout>
                  </c15:layout>
                  <c15:dlblFieldTable/>
                  <c15:showDataLabelsRange val="0"/>
                </c:ext>
                <c:ext xmlns:c16="http://schemas.microsoft.com/office/drawing/2014/chart" uri="{C3380CC4-5D6E-409C-BE32-E72D297353CC}">
                  <c16:uniqueId val="{00000007-F8B5-4AC6-B08E-57F7462672F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'Kuvio 2, 3 ja 4'!$AF$3:$AF$6</c:f>
              <c:strCache>
                <c:ptCount val="4"/>
                <c:pt idx="0">
                  <c:v>Ulkona, porrashuoneissa, ensisuojissa</c:v>
                </c:pt>
                <c:pt idx="1">
                  <c:v>Asuntoloissa tai majoitusliikkeissä</c:v>
                </c:pt>
                <c:pt idx="2">
                  <c:v>Asumispalveluyksiköissä, sairaaloissa, laitoksissa</c:v>
                </c:pt>
                <c:pt idx="3">
                  <c:v>Tilapäisesti tuttavien ja sukulaisten luona</c:v>
                </c:pt>
              </c:strCache>
            </c:strRef>
          </c:cat>
          <c:val>
            <c:numRef>
              <c:f>'Kuvio 2, 3 ja 4'!$AG$3:$AG$6</c:f>
              <c:numCache>
                <c:formatCode>General</c:formatCode>
                <c:ptCount val="4"/>
                <c:pt idx="0">
                  <c:v>464</c:v>
                </c:pt>
                <c:pt idx="1">
                  <c:v>414</c:v>
                </c:pt>
                <c:pt idx="2">
                  <c:v>412</c:v>
                </c:pt>
                <c:pt idx="3">
                  <c:v>2139</c:v>
                </c:pt>
              </c:numCache>
            </c:numRef>
          </c:val>
          <c:extLst>
            <c:ext xmlns:c16="http://schemas.microsoft.com/office/drawing/2014/chart" uri="{C3380CC4-5D6E-409C-BE32-E72D297353CC}">
              <c16:uniqueId val="{00000008-F8B5-4AC6-B08E-57F7462672F9}"/>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D9-424C-97B5-0DA3F16FE5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D9-424C-97B5-0DA3F16FE5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D9-424C-97B5-0DA3F16FE5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5D9-424C-97B5-0DA3F16FE57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5D9-424C-97B5-0DA3F16FE57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5D9-424C-97B5-0DA3F16FE57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5D9-424C-97B5-0DA3F16FE57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5D9-424C-97B5-0DA3F16FE57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5D9-424C-97B5-0DA3F16FE57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5D9-424C-97B5-0DA3F16FE57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5D9-424C-97B5-0DA3F16FE579}"/>
              </c:ext>
            </c:extLst>
          </c:dPt>
          <c:dLbls>
            <c:dLbl>
              <c:idx val="0"/>
              <c:layout>
                <c:manualLayout>
                  <c:x val="0.14305555555555555"/>
                  <c:y val="-6.944444444444444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6938057742782157"/>
                      <c:h val="0.12766987459900847"/>
                    </c:manualLayout>
                  </c15:layout>
                </c:ext>
                <c:ext xmlns:c16="http://schemas.microsoft.com/office/drawing/2014/chart" uri="{C3380CC4-5D6E-409C-BE32-E72D297353CC}">
                  <c16:uniqueId val="{00000001-D5D9-424C-97B5-0DA3F16FE579}"/>
                </c:ext>
              </c:extLst>
            </c:dLbl>
            <c:dLbl>
              <c:idx val="1"/>
              <c:layout>
                <c:manualLayout>
                  <c:x val="0.15277788713910762"/>
                  <c:y val="1.8518518518518517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750721784776902"/>
                      <c:h val="0.12766987459900847"/>
                    </c:manualLayout>
                  </c15:layout>
                </c:ext>
                <c:ext xmlns:c16="http://schemas.microsoft.com/office/drawing/2014/chart" uri="{C3380CC4-5D6E-409C-BE32-E72D297353CC}">
                  <c16:uniqueId val="{00000003-D5D9-424C-97B5-0DA3F16FE579}"/>
                </c:ext>
              </c:extLst>
            </c:dLbl>
            <c:dLbl>
              <c:idx val="2"/>
              <c:layout>
                <c:manualLayout>
                  <c:x val="0.14166688538932623"/>
                  <c:y val="8.333333333333324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1653193350831144"/>
                      <c:h val="0.12766987459900847"/>
                    </c:manualLayout>
                  </c15:layout>
                </c:ext>
                <c:ext xmlns:c16="http://schemas.microsoft.com/office/drawing/2014/chart" uri="{C3380CC4-5D6E-409C-BE32-E72D297353CC}">
                  <c16:uniqueId val="{00000005-D5D9-424C-97B5-0DA3F16FE579}"/>
                </c:ext>
              </c:extLst>
            </c:dLbl>
            <c:dLbl>
              <c:idx val="3"/>
              <c:layout>
                <c:manualLayout>
                  <c:x val="4.4444444444444342E-2"/>
                  <c:y val="0.1296296296296296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5D9-424C-97B5-0DA3F16FE579}"/>
                </c:ext>
              </c:extLst>
            </c:dLbl>
            <c:dLbl>
              <c:idx val="4"/>
              <c:layout>
                <c:manualLayout>
                  <c:x val="-0.05"/>
                  <c:y val="0.1296296296296296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5D9-424C-97B5-0DA3F16FE579}"/>
                </c:ext>
              </c:extLst>
            </c:dLbl>
            <c:dLbl>
              <c:idx val="5"/>
              <c:layout>
                <c:manualLayout>
                  <c:x val="-0.1402775590551181"/>
                  <c:y val="0.12268518518518519"/>
                </c:manualLayout>
              </c:layout>
              <c:spPr>
                <a:noFill/>
                <a:ln>
                  <a:noFill/>
                </a:ln>
                <a:effectLst/>
              </c:spPr>
              <c:txPr>
                <a:bodyPr rot="0" spcFirstLastPara="1" vertOverflow="overflow" horzOverflow="overflow" vert="horz" wrap="square" lIns="72000" tIns="19050" rIns="38100" bIns="19050" anchor="ctr" anchorCtr="0">
                  <a:no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fi-FI"/>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3388670166229222"/>
                      <c:h val="0.15081802274715661"/>
                    </c:manualLayout>
                  </c15:layout>
                </c:ext>
                <c:ext xmlns:c16="http://schemas.microsoft.com/office/drawing/2014/chart" uri="{C3380CC4-5D6E-409C-BE32-E72D297353CC}">
                  <c16:uniqueId val="{0000000B-D5D9-424C-97B5-0DA3F16FE579}"/>
                </c:ext>
              </c:extLst>
            </c:dLbl>
            <c:dLbl>
              <c:idx val="6"/>
              <c:layout>
                <c:manualLayout>
                  <c:x val="-0.15"/>
                  <c:y val="7.40740740740740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D5D9-424C-97B5-0DA3F16FE579}"/>
                </c:ext>
              </c:extLst>
            </c:dLbl>
            <c:dLbl>
              <c:idx val="7"/>
              <c:layout>
                <c:manualLayout>
                  <c:x val="-0.19444455380577427"/>
                  <c:y val="4.62962962962962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191688538932631"/>
                      <c:h val="0.12766987459900847"/>
                    </c:manualLayout>
                  </c15:layout>
                </c:ext>
                <c:ext xmlns:c16="http://schemas.microsoft.com/office/drawing/2014/chart" uri="{C3380CC4-5D6E-409C-BE32-E72D297353CC}">
                  <c16:uniqueId val="{0000000F-D5D9-424C-97B5-0DA3F16FE579}"/>
                </c:ext>
              </c:extLst>
            </c:dLbl>
            <c:dLbl>
              <c:idx val="8"/>
              <c:layout>
                <c:manualLayout>
                  <c:x val="-0.15555555555555556"/>
                  <c:y val="9.2592592592592587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D5D9-424C-97B5-0DA3F16FE579}"/>
                </c:ext>
              </c:extLst>
            </c:dLbl>
            <c:dLbl>
              <c:idx val="9"/>
              <c:layout>
                <c:manualLayout>
                  <c:x val="-0.14166666666666669"/>
                  <c:y val="-4.629629629629629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D5D9-424C-97B5-0DA3F16FE579}"/>
                </c:ext>
              </c:extLst>
            </c:dLbl>
            <c:dLbl>
              <c:idx val="10"/>
              <c:layout>
                <c:manualLayout>
                  <c:x val="-0.13472222222222219"/>
                  <c:y val="-9.722222222222222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506124234470693"/>
                      <c:h val="0.12766987459900847"/>
                    </c:manualLayout>
                  </c15:layout>
                </c:ext>
                <c:ext xmlns:c16="http://schemas.microsoft.com/office/drawing/2014/chart" uri="{C3380CC4-5D6E-409C-BE32-E72D297353CC}">
                  <c16:uniqueId val="{00000015-D5D9-424C-97B5-0DA3F16FE579}"/>
                </c:ext>
              </c:extLst>
            </c:dLbl>
            <c:spPr>
              <a:noFill/>
              <a:ln>
                <a:noFill/>
              </a:ln>
              <a:effectLst/>
            </c:spPr>
            <c:txPr>
              <a:bodyPr rot="0" spcFirstLastPara="1" vertOverflow="overflow" horzOverflow="overflow" vert="horz" wrap="square" lIns="72000" tIns="19050" rIns="38100" bIns="19050" anchor="ctr" anchorCtr="0">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fi-FI"/>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'Taulukko 2 ja kuviot 3-6'!$AI$24:$AI$34</c:f>
              <c:strCache>
                <c:ptCount val="11"/>
                <c:pt idx="0">
                  <c:v>Helsinki</c:v>
                </c:pt>
                <c:pt idx="1">
                  <c:v>Espoo</c:v>
                </c:pt>
                <c:pt idx="2">
                  <c:v>Vantaa</c:v>
                </c:pt>
                <c:pt idx="3">
                  <c:v>Tampere</c:v>
                </c:pt>
                <c:pt idx="4">
                  <c:v>Turku</c:v>
                </c:pt>
                <c:pt idx="5">
                  <c:v>Kuopio</c:v>
                </c:pt>
                <c:pt idx="6">
                  <c:v>Oulu</c:v>
                </c:pt>
                <c:pt idx="7">
                  <c:v>Jyväskylä</c:v>
                </c:pt>
                <c:pt idx="8">
                  <c:v>Lahti</c:v>
                </c:pt>
                <c:pt idx="9">
                  <c:v>Pori</c:v>
                </c:pt>
                <c:pt idx="10">
                  <c:v>Muu maa</c:v>
                </c:pt>
              </c:strCache>
            </c:strRef>
          </c:cat>
          <c:val>
            <c:numRef>
              <c:f>'Taulukko 2 ja kuviot 3-6'!$AJ$24:$AJ$34</c:f>
              <c:numCache>
                <c:formatCode>0%</c:formatCode>
                <c:ptCount val="11"/>
                <c:pt idx="0">
                  <c:v>0.21551472732575094</c:v>
                </c:pt>
                <c:pt idx="1">
                  <c:v>0.12715077282006415</c:v>
                </c:pt>
                <c:pt idx="2">
                  <c:v>8.5739282589676294E-2</c:v>
                </c:pt>
                <c:pt idx="3">
                  <c:v>7.9906678331875189E-2</c:v>
                </c:pt>
                <c:pt idx="4">
                  <c:v>0.11140274132400117</c:v>
                </c:pt>
                <c:pt idx="5">
                  <c:v>4.111986001749781E-2</c:v>
                </c:pt>
                <c:pt idx="6">
                  <c:v>4.1703120443277925E-2</c:v>
                </c:pt>
                <c:pt idx="7">
                  <c:v>3.4412365121026536E-2</c:v>
                </c:pt>
                <c:pt idx="8">
                  <c:v>2.6246719160104987E-2</c:v>
                </c:pt>
                <c:pt idx="9">
                  <c:v>1.2831729367162438E-2</c:v>
                </c:pt>
                <c:pt idx="10">
                  <c:v>0.22456140350877193</c:v>
                </c:pt>
              </c:numCache>
            </c:numRef>
          </c:val>
          <c:extLst>
            <c:ext xmlns:c16="http://schemas.microsoft.com/office/drawing/2014/chart" uri="{C3380CC4-5D6E-409C-BE32-E72D297353CC}">
              <c16:uniqueId val="{00000016-D5D9-424C-97B5-0DA3F16FE57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'Suuret kaupungit'!$J$6</c:f>
              <c:strCache>
                <c:ptCount val="1"/>
                <c:pt idx="0">
                  <c:v>Helsinki</c:v>
                </c:pt>
              </c:strCache>
            </c:strRef>
          </c:tx>
          <c:spPr>
            <a:ln w="28575" cap="rnd">
              <a:solidFill>
                <a:schemeClr val="accent1"/>
              </a:solidFill>
              <a:round/>
            </a:ln>
            <a:effectLst/>
          </c:spPr>
          <c:marker>
            <c:symbol val="none"/>
          </c:marker>
          <c:cat>
            <c:numRef>
              <c:f>'Suuret kaupungit'!$K$5:$O$5</c:f>
              <c:numCache>
                <c:formatCode>General</c:formatCode>
                <c:ptCount val="5"/>
                <c:pt idx="0">
                  <c:v>2019</c:v>
                </c:pt>
                <c:pt idx="1">
                  <c:v>2020</c:v>
                </c:pt>
                <c:pt idx="2">
                  <c:v>2021</c:v>
                </c:pt>
                <c:pt idx="3">
                  <c:v>2022</c:v>
                </c:pt>
                <c:pt idx="4">
                  <c:v>2023</c:v>
                </c:pt>
              </c:numCache>
            </c:numRef>
          </c:cat>
          <c:val>
            <c:numRef>
              <c:f>'Suuret kaupungit'!$K$6:$O$6</c:f>
              <c:numCache>
                <c:formatCode>General</c:formatCode>
                <c:ptCount val="5"/>
                <c:pt idx="0">
                  <c:v>1678</c:v>
                </c:pt>
                <c:pt idx="1">
                  <c:v>1534</c:v>
                </c:pt>
                <c:pt idx="2">
                  <c:v>1209</c:v>
                </c:pt>
                <c:pt idx="3">
                  <c:v>896</c:v>
                </c:pt>
                <c:pt idx="4">
                  <c:v>739</c:v>
                </c:pt>
              </c:numCache>
            </c:numRef>
          </c:val>
          <c:smooth val="0"/>
          <c:extLst>
            <c:ext xmlns:c16="http://schemas.microsoft.com/office/drawing/2014/chart" uri="{C3380CC4-5D6E-409C-BE32-E72D297353CC}">
              <c16:uniqueId val="{00000000-6DB3-4DE3-B34D-1F5C7B64E085}"/>
            </c:ext>
          </c:extLst>
        </c:ser>
        <c:ser>
          <c:idx val="10"/>
          <c:order val="10"/>
          <c:tx>
            <c:strRef>
              <c:f>'Suuret kaupungit'!$J$16</c:f>
              <c:strCache>
                <c:ptCount val="1"/>
                <c:pt idx="0">
                  <c:v>Koko maa</c:v>
                </c:pt>
              </c:strCache>
            </c:strRef>
          </c:tx>
          <c:spPr>
            <a:ln w="28575" cap="rnd">
              <a:solidFill>
                <a:schemeClr val="accent5">
                  <a:lumMod val="60000"/>
                </a:schemeClr>
              </a:solidFill>
              <a:round/>
            </a:ln>
            <a:effectLst/>
          </c:spPr>
          <c:marker>
            <c:symbol val="none"/>
          </c:marker>
          <c:cat>
            <c:numRef>
              <c:f>'Suuret kaupungit'!$K$5:$O$5</c:f>
              <c:numCache>
                <c:formatCode>General</c:formatCode>
                <c:ptCount val="5"/>
                <c:pt idx="0">
                  <c:v>2019</c:v>
                </c:pt>
                <c:pt idx="1">
                  <c:v>2020</c:v>
                </c:pt>
                <c:pt idx="2">
                  <c:v>2021</c:v>
                </c:pt>
                <c:pt idx="3">
                  <c:v>2022</c:v>
                </c:pt>
                <c:pt idx="4">
                  <c:v>2023</c:v>
                </c:pt>
              </c:numCache>
            </c:numRef>
          </c:cat>
          <c:val>
            <c:numRef>
              <c:f>'Suuret kaupungit'!$K$16:$O$16</c:f>
              <c:numCache>
                <c:formatCode>General</c:formatCode>
                <c:ptCount val="5"/>
                <c:pt idx="0">
                  <c:v>4600</c:v>
                </c:pt>
                <c:pt idx="1">
                  <c:v>4341</c:v>
                </c:pt>
                <c:pt idx="2">
                  <c:v>3948</c:v>
                </c:pt>
                <c:pt idx="3">
                  <c:v>3686</c:v>
                </c:pt>
                <c:pt idx="4">
                  <c:v>3429</c:v>
                </c:pt>
              </c:numCache>
            </c:numRef>
          </c:val>
          <c:smooth val="0"/>
          <c:extLst>
            <c:ext xmlns:c16="http://schemas.microsoft.com/office/drawing/2014/chart" uri="{C3380CC4-5D6E-409C-BE32-E72D297353CC}">
              <c16:uniqueId val="{00000001-6DB3-4DE3-B34D-1F5C7B64E085}"/>
            </c:ext>
          </c:extLst>
        </c:ser>
        <c:dLbls>
          <c:showLegendKey val="0"/>
          <c:showVal val="0"/>
          <c:showCatName val="0"/>
          <c:showSerName val="0"/>
          <c:showPercent val="0"/>
          <c:showBubbleSize val="0"/>
        </c:dLbls>
        <c:smooth val="0"/>
        <c:axId val="773445192"/>
        <c:axId val="773443392"/>
        <c:extLst>
          <c:ext xmlns:c15="http://schemas.microsoft.com/office/drawing/2012/chart" uri="{02D57815-91ED-43cb-92C2-25804820EDAC}">
            <c15:filteredLineSeries>
              <c15:ser>
                <c:idx val="1"/>
                <c:order val="1"/>
                <c:tx>
                  <c:strRef>
                    <c:extLst>
                      <c:ext uri="{02D57815-91ED-43cb-92C2-25804820EDAC}">
                        <c15:formulaRef>
                          <c15:sqref>'Suuret kaupungit'!$J$7</c15:sqref>
                        </c15:formulaRef>
                      </c:ext>
                    </c:extLst>
                    <c:strCache>
                      <c:ptCount val="1"/>
                      <c:pt idx="0">
                        <c:v>Espoo</c:v>
                      </c:pt>
                    </c:strCache>
                  </c:strRef>
                </c:tx>
                <c:spPr>
                  <a:ln w="28575" cap="rnd">
                    <a:solidFill>
                      <a:schemeClr val="accent2"/>
                    </a:solidFill>
                    <a:round/>
                  </a:ln>
                  <a:effectLst/>
                </c:spPr>
                <c:marker>
                  <c:symbol val="none"/>
                </c:marker>
                <c:cat>
                  <c:numRef>
                    <c:extLst>
                      <c:ex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'Suuret kaupungit'!$K$7:$O$7</c15:sqref>
                        </c15:formulaRef>
                      </c:ext>
                    </c:extLst>
                    <c:numCache>
                      <c:formatCode>General</c:formatCode>
                      <c:ptCount val="5"/>
                      <c:pt idx="0">
                        <c:v>457</c:v>
                      </c:pt>
                      <c:pt idx="1">
                        <c:v>429</c:v>
                      </c:pt>
                      <c:pt idx="2">
                        <c:v>433</c:v>
                      </c:pt>
                      <c:pt idx="3">
                        <c:v>373</c:v>
                      </c:pt>
                      <c:pt idx="4">
                        <c:v>436</c:v>
                      </c:pt>
                    </c:numCache>
                  </c:numRef>
                </c:val>
                <c:smooth val="0"/>
                <c:extLst>
                  <c:ext xmlns:c16="http://schemas.microsoft.com/office/drawing/2014/chart" uri="{C3380CC4-5D6E-409C-BE32-E72D297353CC}">
                    <c16:uniqueId val="{00000002-6DB3-4DE3-B34D-1F5C7B64E08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'Suuret kaupungit'!$J$8</c15:sqref>
                        </c15:formulaRef>
                      </c:ext>
                    </c:extLst>
                    <c:strCache>
                      <c:ptCount val="1"/>
                      <c:pt idx="0">
                        <c:v>Vantaa</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kaupungit'!$K$8:$O$8</c15:sqref>
                        </c15:formulaRef>
                      </c:ext>
                    </c:extLst>
                    <c:numCache>
                      <c:formatCode>General</c:formatCode>
                      <c:ptCount val="5"/>
                      <c:pt idx="0">
                        <c:v>272</c:v>
                      </c:pt>
                      <c:pt idx="1">
                        <c:v>227</c:v>
                      </c:pt>
                      <c:pt idx="2">
                        <c:v>219</c:v>
                      </c:pt>
                      <c:pt idx="3">
                        <c:v>291</c:v>
                      </c:pt>
                      <c:pt idx="4">
                        <c:v>294</c:v>
                      </c:pt>
                    </c:numCache>
                  </c:numRef>
                </c:val>
                <c:smooth val="0"/>
                <c:extLst xmlns:c15="http://schemas.microsoft.com/office/drawing/2012/chart">
                  <c:ext xmlns:c16="http://schemas.microsoft.com/office/drawing/2014/chart" uri="{C3380CC4-5D6E-409C-BE32-E72D297353CC}">
                    <c16:uniqueId val="{00000003-6DB3-4DE3-B34D-1F5C7B64E08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'Suuret kaupungit'!$J$9</c15:sqref>
                        </c15:formulaRef>
                      </c:ext>
                    </c:extLst>
                    <c:strCache>
                      <c:ptCount val="1"/>
                      <c:pt idx="0">
                        <c:v>Tampere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kaupungit'!$K$9:$O$9</c15:sqref>
                        </c15:formulaRef>
                      </c:ext>
                    </c:extLst>
                    <c:numCache>
                      <c:formatCode>General</c:formatCode>
                      <c:ptCount val="5"/>
                      <c:pt idx="0">
                        <c:v>323</c:v>
                      </c:pt>
                      <c:pt idx="1">
                        <c:v>294</c:v>
                      </c:pt>
                      <c:pt idx="2">
                        <c:v>259</c:v>
                      </c:pt>
                      <c:pt idx="3">
                        <c:v>307</c:v>
                      </c:pt>
                      <c:pt idx="4">
                        <c:v>274</c:v>
                      </c:pt>
                    </c:numCache>
                  </c:numRef>
                </c:val>
                <c:smooth val="0"/>
                <c:extLst xmlns:c15="http://schemas.microsoft.com/office/drawing/2012/chart">
                  <c:ext xmlns:c16="http://schemas.microsoft.com/office/drawing/2014/chart" uri="{C3380CC4-5D6E-409C-BE32-E72D297353CC}">
                    <c16:uniqueId val="{00000004-6DB3-4DE3-B34D-1F5C7B64E08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'Suuret kaupungit'!$J$10</c15:sqref>
                        </c15:formulaRef>
                      </c:ext>
                    </c:extLst>
                    <c:strCache>
                      <c:ptCount val="1"/>
                      <c:pt idx="0">
                        <c:v>Turku</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kaupungit'!$K$10:$O$10</c15:sqref>
                        </c15:formulaRef>
                      </c:ext>
                    </c:extLst>
                    <c:numCache>
                      <c:formatCode>General</c:formatCode>
                      <c:ptCount val="5"/>
                      <c:pt idx="0">
                        <c:v>433</c:v>
                      </c:pt>
                      <c:pt idx="1">
                        <c:v>384</c:v>
                      </c:pt>
                      <c:pt idx="2">
                        <c:v>341</c:v>
                      </c:pt>
                      <c:pt idx="3">
                        <c:v>377</c:v>
                      </c:pt>
                      <c:pt idx="4">
                        <c:v>382</c:v>
                      </c:pt>
                    </c:numCache>
                  </c:numRef>
                </c:val>
                <c:smooth val="0"/>
                <c:extLst xmlns:c15="http://schemas.microsoft.com/office/drawing/2012/chart">
                  <c:ext xmlns:c16="http://schemas.microsoft.com/office/drawing/2014/chart" uri="{C3380CC4-5D6E-409C-BE32-E72D297353CC}">
                    <c16:uniqueId val="{00000005-6DB3-4DE3-B34D-1F5C7B64E085}"/>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'Suuret kaupungit'!$J$11</c15:sqref>
                        </c15:formulaRef>
                      </c:ext>
                    </c:extLst>
                    <c:strCache>
                      <c:ptCount val="1"/>
                      <c:pt idx="0">
                        <c:v>Kuopio</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kaupungit'!$K$11:$O$11</c15:sqref>
                        </c15:formulaRef>
                      </c:ext>
                    </c:extLst>
                    <c:numCache>
                      <c:formatCode>General</c:formatCode>
                      <c:ptCount val="5"/>
                      <c:pt idx="0">
                        <c:v>124</c:v>
                      </c:pt>
                      <c:pt idx="1">
                        <c:v>143</c:v>
                      </c:pt>
                      <c:pt idx="2">
                        <c:v>118</c:v>
                      </c:pt>
                      <c:pt idx="3">
                        <c:v>125</c:v>
                      </c:pt>
                      <c:pt idx="4">
                        <c:v>141</c:v>
                      </c:pt>
                    </c:numCache>
                  </c:numRef>
                </c:val>
                <c:smooth val="0"/>
                <c:extLst xmlns:c15="http://schemas.microsoft.com/office/drawing/2012/chart">
                  <c:ext xmlns:c16="http://schemas.microsoft.com/office/drawing/2014/chart" uri="{C3380CC4-5D6E-409C-BE32-E72D297353CC}">
                    <c16:uniqueId val="{00000006-6DB3-4DE3-B34D-1F5C7B64E08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'Suuret kaupungit'!$J$12</c15:sqref>
                        </c15:formulaRef>
                      </c:ext>
                    </c:extLst>
                    <c:strCache>
                      <c:ptCount val="1"/>
                      <c:pt idx="0">
                        <c:v>Oulu</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kaupungit'!$K$12:$O$12</c15:sqref>
                        </c15:formulaRef>
                      </c:ext>
                    </c:extLst>
                    <c:numCache>
                      <c:formatCode>General</c:formatCode>
                      <c:ptCount val="5"/>
                      <c:pt idx="0">
                        <c:v>127</c:v>
                      </c:pt>
                      <c:pt idx="1">
                        <c:v>117</c:v>
                      </c:pt>
                      <c:pt idx="2">
                        <c:v>114</c:v>
                      </c:pt>
                      <c:pt idx="3">
                        <c:v>123</c:v>
                      </c:pt>
                      <c:pt idx="4">
                        <c:v>143</c:v>
                      </c:pt>
                    </c:numCache>
                  </c:numRef>
                </c:val>
                <c:smooth val="0"/>
                <c:extLst xmlns:c15="http://schemas.microsoft.com/office/drawing/2012/chart">
                  <c:ext xmlns:c16="http://schemas.microsoft.com/office/drawing/2014/chart" uri="{C3380CC4-5D6E-409C-BE32-E72D297353CC}">
                    <c16:uniqueId val="{00000007-6DB3-4DE3-B34D-1F5C7B64E08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'Suuret kaupungit'!$J$13</c15:sqref>
                        </c15:formulaRef>
                      </c:ext>
                    </c:extLst>
                    <c:strCache>
                      <c:ptCount val="1"/>
                      <c:pt idx="0">
                        <c:v>Jyväskylä</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kaupungit'!$K$13:$O$13</c15:sqref>
                        </c15:formulaRef>
                      </c:ext>
                    </c:extLst>
                    <c:numCache>
                      <c:formatCode>General</c:formatCode>
                      <c:ptCount val="5"/>
                      <c:pt idx="0">
                        <c:v>156</c:v>
                      </c:pt>
                      <c:pt idx="1">
                        <c:v>125</c:v>
                      </c:pt>
                      <c:pt idx="2">
                        <c:v>101</c:v>
                      </c:pt>
                      <c:pt idx="3">
                        <c:v>106</c:v>
                      </c:pt>
                      <c:pt idx="4">
                        <c:v>118</c:v>
                      </c:pt>
                    </c:numCache>
                  </c:numRef>
                </c:val>
                <c:smooth val="0"/>
                <c:extLst xmlns:c15="http://schemas.microsoft.com/office/drawing/2012/chart">
                  <c:ext xmlns:c16="http://schemas.microsoft.com/office/drawing/2014/chart" uri="{C3380CC4-5D6E-409C-BE32-E72D297353CC}">
                    <c16:uniqueId val="{00000008-6DB3-4DE3-B34D-1F5C7B64E08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'Suuret kaupungit'!$J$14</c15:sqref>
                        </c15:formulaRef>
                      </c:ext>
                    </c:extLst>
                    <c:strCache>
                      <c:ptCount val="1"/>
                      <c:pt idx="0">
                        <c:v>Lahti</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kaupungit'!$K$14:$O$14</c15:sqref>
                        </c15:formulaRef>
                      </c:ext>
                    </c:extLst>
                    <c:numCache>
                      <c:formatCode>General</c:formatCode>
                      <c:ptCount val="5"/>
                      <c:pt idx="0">
                        <c:v>16</c:v>
                      </c:pt>
                      <c:pt idx="1">
                        <c:v>97</c:v>
                      </c:pt>
                      <c:pt idx="2">
                        <c:v>93</c:v>
                      </c:pt>
                      <c:pt idx="3">
                        <c:v>92</c:v>
                      </c:pt>
                      <c:pt idx="4">
                        <c:v>90</c:v>
                      </c:pt>
                    </c:numCache>
                  </c:numRef>
                </c:val>
                <c:smooth val="0"/>
                <c:extLst xmlns:c15="http://schemas.microsoft.com/office/drawing/2012/chart">
                  <c:ext xmlns:c16="http://schemas.microsoft.com/office/drawing/2014/chart" uri="{C3380CC4-5D6E-409C-BE32-E72D297353CC}">
                    <c16:uniqueId val="{00000009-6DB3-4DE3-B34D-1F5C7B64E085}"/>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'Suuret kaupungit'!$J$15</c15:sqref>
                        </c15:formulaRef>
                      </c:ext>
                    </c:extLst>
                    <c:strCache>
                      <c:ptCount val="1"/>
                      <c:pt idx="0">
                        <c:v>Pori</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kaupungit'!$K$5:$O$5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kaupungit'!$K$15:$O$15</c15:sqref>
                        </c15:formulaRef>
                      </c:ext>
                    </c:extLst>
                    <c:numCache>
                      <c:formatCode>General</c:formatCode>
                      <c:ptCount val="5"/>
                      <c:pt idx="0">
                        <c:v>55</c:v>
                      </c:pt>
                      <c:pt idx="1">
                        <c:v>53</c:v>
                      </c:pt>
                      <c:pt idx="2">
                        <c:v>50</c:v>
                      </c:pt>
                      <c:pt idx="3">
                        <c:v>53</c:v>
                      </c:pt>
                      <c:pt idx="4">
                        <c:v>44</c:v>
                      </c:pt>
                    </c:numCache>
                  </c:numRef>
                </c:val>
                <c:smooth val="0"/>
                <c:extLst xmlns:c15="http://schemas.microsoft.com/office/drawing/2012/chart">
                  <c:ext xmlns:c16="http://schemas.microsoft.com/office/drawing/2014/chart" uri="{C3380CC4-5D6E-409C-BE32-E72D297353CC}">
                    <c16:uniqueId val="{0000000A-6DB3-4DE3-B34D-1F5C7B64E085}"/>
                  </c:ext>
                </c:extLst>
              </c15:ser>
            </c15:filteredLineSeries>
          </c:ext>
        </c:extLst>
      </c:lineChart>
      <c:catAx>
        <c:axId val="77344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73443392"/>
        <c:crosses val="autoZero"/>
        <c:auto val="1"/>
        <c:lblAlgn val="ctr"/>
        <c:lblOffset val="100"/>
        <c:noMultiLvlLbl val="0"/>
      </c:catAx>
      <c:valAx>
        <c:axId val="77344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73445192"/>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'Taulukko 2 ja kuviot 3-6'!$J$7</c:f>
              <c:strCache>
                <c:ptCount val="1"/>
                <c:pt idx="0">
                  <c:v>Espoo</c:v>
                </c:pt>
              </c:strCache>
            </c:strRef>
          </c:tx>
          <c:spPr>
            <a:ln w="28575" cap="rnd">
              <a:solidFill>
                <a:schemeClr val="accent2"/>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3-6'!$K$7:$O$7</c:f>
              <c:numCache>
                <c:formatCode>General</c:formatCode>
                <c:ptCount val="5"/>
                <c:pt idx="0">
                  <c:v>457</c:v>
                </c:pt>
                <c:pt idx="1">
                  <c:v>429</c:v>
                </c:pt>
                <c:pt idx="2">
                  <c:v>433</c:v>
                </c:pt>
                <c:pt idx="3">
                  <c:v>373</c:v>
                </c:pt>
                <c:pt idx="4">
                  <c:v>436</c:v>
                </c:pt>
              </c:numCache>
            </c:numRef>
          </c:val>
          <c:smooth val="0"/>
          <c:extLst>
            <c:ext xmlns:c16="http://schemas.microsoft.com/office/drawing/2014/chart" uri="{C3380CC4-5D6E-409C-BE32-E72D297353CC}">
              <c16:uniqueId val="{00000000-CEC5-4581-B29F-50161915CF55}"/>
            </c:ext>
          </c:extLst>
        </c:ser>
        <c:ser>
          <c:idx val="2"/>
          <c:order val="2"/>
          <c:tx>
            <c:strRef>
              <c:f>'Taulukko 2 ja kuviot 3-6'!$J$8</c:f>
              <c:strCache>
                <c:ptCount val="1"/>
                <c:pt idx="0">
                  <c:v>Vantaa</c:v>
                </c:pt>
              </c:strCache>
            </c:strRef>
          </c:tx>
          <c:spPr>
            <a:ln w="28575" cap="rnd">
              <a:solidFill>
                <a:schemeClr val="accent3"/>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3-6'!$K$8:$O$8</c:f>
              <c:numCache>
                <c:formatCode>General</c:formatCode>
                <c:ptCount val="5"/>
                <c:pt idx="0">
                  <c:v>272</c:v>
                </c:pt>
                <c:pt idx="1">
                  <c:v>227</c:v>
                </c:pt>
                <c:pt idx="2">
                  <c:v>219</c:v>
                </c:pt>
                <c:pt idx="3">
                  <c:v>291</c:v>
                </c:pt>
                <c:pt idx="4">
                  <c:v>294</c:v>
                </c:pt>
              </c:numCache>
            </c:numRef>
          </c:val>
          <c:smooth val="0"/>
          <c:extLst>
            <c:ext xmlns:c16="http://schemas.microsoft.com/office/drawing/2014/chart" uri="{C3380CC4-5D6E-409C-BE32-E72D297353CC}">
              <c16:uniqueId val="{00000001-CEC5-4581-B29F-50161915CF55}"/>
            </c:ext>
          </c:extLst>
        </c:ser>
        <c:ser>
          <c:idx val="3"/>
          <c:order val="3"/>
          <c:tx>
            <c:strRef>
              <c:f>'Taulukko 2 ja kuviot 3-6'!$J$9</c:f>
              <c:strCache>
                <c:ptCount val="1"/>
                <c:pt idx="0">
                  <c:v>Tampere</c:v>
                </c:pt>
              </c:strCache>
            </c:strRef>
          </c:tx>
          <c:spPr>
            <a:ln w="28575" cap="rnd">
              <a:solidFill>
                <a:schemeClr val="accent4"/>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3-6'!$K$9:$O$9</c:f>
              <c:numCache>
                <c:formatCode>General</c:formatCode>
                <c:ptCount val="5"/>
                <c:pt idx="0">
                  <c:v>323</c:v>
                </c:pt>
                <c:pt idx="1">
                  <c:v>294</c:v>
                </c:pt>
                <c:pt idx="2">
                  <c:v>259</c:v>
                </c:pt>
                <c:pt idx="3">
                  <c:v>307</c:v>
                </c:pt>
                <c:pt idx="4">
                  <c:v>274</c:v>
                </c:pt>
              </c:numCache>
            </c:numRef>
          </c:val>
          <c:smooth val="0"/>
          <c:extLst>
            <c:ext xmlns:c16="http://schemas.microsoft.com/office/drawing/2014/chart" uri="{C3380CC4-5D6E-409C-BE32-E72D297353CC}">
              <c16:uniqueId val="{00000002-CEC5-4581-B29F-50161915CF55}"/>
            </c:ext>
          </c:extLst>
        </c:ser>
        <c:ser>
          <c:idx val="4"/>
          <c:order val="4"/>
          <c:tx>
            <c:strRef>
              <c:f>'Taulukko 2 ja kuviot 3-6'!$J$10</c:f>
              <c:strCache>
                <c:ptCount val="1"/>
                <c:pt idx="0">
                  <c:v>Turku</c:v>
                </c:pt>
              </c:strCache>
            </c:strRef>
          </c:tx>
          <c:spPr>
            <a:ln w="28575" cap="rnd">
              <a:solidFill>
                <a:schemeClr val="accent5"/>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3-6'!$K$10:$O$10</c:f>
              <c:numCache>
                <c:formatCode>General</c:formatCode>
                <c:ptCount val="5"/>
                <c:pt idx="0">
                  <c:v>433</c:v>
                </c:pt>
                <c:pt idx="1">
                  <c:v>384</c:v>
                </c:pt>
                <c:pt idx="2">
                  <c:v>341</c:v>
                </c:pt>
                <c:pt idx="3">
                  <c:v>377</c:v>
                </c:pt>
                <c:pt idx="4">
                  <c:v>382</c:v>
                </c:pt>
              </c:numCache>
            </c:numRef>
          </c:val>
          <c:smooth val="0"/>
          <c:extLst>
            <c:ext xmlns:c16="http://schemas.microsoft.com/office/drawing/2014/chart" uri="{C3380CC4-5D6E-409C-BE32-E72D297353CC}">
              <c16:uniqueId val="{00000003-CEC5-4581-B29F-50161915CF55}"/>
            </c:ext>
          </c:extLst>
        </c:ser>
        <c:ser>
          <c:idx val="5"/>
          <c:order val="5"/>
          <c:tx>
            <c:strRef>
              <c:f>'Taulukko 2 ja kuviot 3-6'!$J$11</c:f>
              <c:strCache>
                <c:ptCount val="1"/>
                <c:pt idx="0">
                  <c:v>Kuopio</c:v>
                </c:pt>
              </c:strCache>
            </c:strRef>
          </c:tx>
          <c:spPr>
            <a:ln w="28575" cap="rnd">
              <a:solidFill>
                <a:schemeClr val="accent6"/>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3-6'!$K$11:$O$11</c:f>
              <c:numCache>
                <c:formatCode>General</c:formatCode>
                <c:ptCount val="5"/>
                <c:pt idx="0">
                  <c:v>124</c:v>
                </c:pt>
                <c:pt idx="1">
                  <c:v>143</c:v>
                </c:pt>
                <c:pt idx="2">
                  <c:v>118</c:v>
                </c:pt>
                <c:pt idx="3">
                  <c:v>125</c:v>
                </c:pt>
                <c:pt idx="4">
                  <c:v>141</c:v>
                </c:pt>
              </c:numCache>
            </c:numRef>
          </c:val>
          <c:smooth val="0"/>
          <c:extLst>
            <c:ext xmlns:c16="http://schemas.microsoft.com/office/drawing/2014/chart" uri="{C3380CC4-5D6E-409C-BE32-E72D297353CC}">
              <c16:uniqueId val="{00000004-CEC5-4581-B29F-50161915CF55}"/>
            </c:ext>
          </c:extLst>
        </c:ser>
        <c:ser>
          <c:idx val="6"/>
          <c:order val="6"/>
          <c:tx>
            <c:strRef>
              <c:f>'Taulukko 2 ja kuviot 3-6'!$J$12</c:f>
              <c:strCache>
                <c:ptCount val="1"/>
                <c:pt idx="0">
                  <c:v>Oulu</c:v>
                </c:pt>
              </c:strCache>
            </c:strRef>
          </c:tx>
          <c:spPr>
            <a:ln w="28575" cap="rnd">
              <a:solidFill>
                <a:schemeClr val="accent1">
                  <a:lumMod val="60000"/>
                </a:schemeClr>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3-6'!$K$12:$O$12</c:f>
              <c:numCache>
                <c:formatCode>General</c:formatCode>
                <c:ptCount val="5"/>
                <c:pt idx="0">
                  <c:v>127</c:v>
                </c:pt>
                <c:pt idx="1">
                  <c:v>117</c:v>
                </c:pt>
                <c:pt idx="2">
                  <c:v>114</c:v>
                </c:pt>
                <c:pt idx="3">
                  <c:v>123</c:v>
                </c:pt>
                <c:pt idx="4">
                  <c:v>143</c:v>
                </c:pt>
              </c:numCache>
            </c:numRef>
          </c:val>
          <c:smooth val="0"/>
          <c:extLst>
            <c:ext xmlns:c16="http://schemas.microsoft.com/office/drawing/2014/chart" uri="{C3380CC4-5D6E-409C-BE32-E72D297353CC}">
              <c16:uniqueId val="{00000005-CEC5-4581-B29F-50161915CF55}"/>
            </c:ext>
          </c:extLst>
        </c:ser>
        <c:ser>
          <c:idx val="7"/>
          <c:order val="7"/>
          <c:tx>
            <c:strRef>
              <c:f>'Taulukko 2 ja kuviot 3-6'!$J$13</c:f>
              <c:strCache>
                <c:ptCount val="1"/>
                <c:pt idx="0">
                  <c:v>Jyväskylä</c:v>
                </c:pt>
              </c:strCache>
            </c:strRef>
          </c:tx>
          <c:spPr>
            <a:ln w="28575" cap="rnd">
              <a:solidFill>
                <a:schemeClr val="accent2">
                  <a:lumMod val="60000"/>
                </a:schemeClr>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3-6'!$K$13:$O$13</c:f>
              <c:numCache>
                <c:formatCode>General</c:formatCode>
                <c:ptCount val="5"/>
                <c:pt idx="0">
                  <c:v>156</c:v>
                </c:pt>
                <c:pt idx="1">
                  <c:v>125</c:v>
                </c:pt>
                <c:pt idx="2">
                  <c:v>101</c:v>
                </c:pt>
                <c:pt idx="3">
                  <c:v>106</c:v>
                </c:pt>
                <c:pt idx="4">
                  <c:v>118</c:v>
                </c:pt>
              </c:numCache>
            </c:numRef>
          </c:val>
          <c:smooth val="0"/>
          <c:extLst>
            <c:ext xmlns:c16="http://schemas.microsoft.com/office/drawing/2014/chart" uri="{C3380CC4-5D6E-409C-BE32-E72D297353CC}">
              <c16:uniqueId val="{00000006-CEC5-4581-B29F-50161915CF55}"/>
            </c:ext>
          </c:extLst>
        </c:ser>
        <c:ser>
          <c:idx val="8"/>
          <c:order val="8"/>
          <c:tx>
            <c:strRef>
              <c:f>'Taulukko 2 ja kuviot 3-6'!$J$14</c:f>
              <c:strCache>
                <c:ptCount val="1"/>
                <c:pt idx="0">
                  <c:v>Lahti</c:v>
                </c:pt>
              </c:strCache>
            </c:strRef>
          </c:tx>
          <c:spPr>
            <a:ln w="28575" cap="rnd">
              <a:solidFill>
                <a:schemeClr val="accent3">
                  <a:lumMod val="60000"/>
                </a:schemeClr>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3-6'!$K$14:$O$14</c:f>
              <c:numCache>
                <c:formatCode>General</c:formatCode>
                <c:ptCount val="5"/>
                <c:pt idx="0">
                  <c:v>16</c:v>
                </c:pt>
                <c:pt idx="1">
                  <c:v>97</c:v>
                </c:pt>
                <c:pt idx="2">
                  <c:v>93</c:v>
                </c:pt>
                <c:pt idx="3">
                  <c:v>92</c:v>
                </c:pt>
                <c:pt idx="4">
                  <c:v>90</c:v>
                </c:pt>
              </c:numCache>
            </c:numRef>
          </c:val>
          <c:smooth val="0"/>
          <c:extLst>
            <c:ext xmlns:c16="http://schemas.microsoft.com/office/drawing/2014/chart" uri="{C3380CC4-5D6E-409C-BE32-E72D297353CC}">
              <c16:uniqueId val="{00000007-CEC5-4581-B29F-50161915CF55}"/>
            </c:ext>
          </c:extLst>
        </c:ser>
        <c:ser>
          <c:idx val="9"/>
          <c:order val="9"/>
          <c:tx>
            <c:strRef>
              <c:f>'Taulukko 2 ja kuviot 3-6'!$J$15</c:f>
              <c:strCache>
                <c:ptCount val="1"/>
                <c:pt idx="0">
                  <c:v>Pori</c:v>
                </c:pt>
              </c:strCache>
            </c:strRef>
          </c:tx>
          <c:spPr>
            <a:ln w="28575" cap="rnd">
              <a:solidFill>
                <a:schemeClr val="accent4">
                  <a:lumMod val="60000"/>
                </a:schemeClr>
              </a:solidFill>
              <a:round/>
            </a:ln>
            <a:effectLst/>
          </c:spPr>
          <c:marker>
            <c:symbol val="none"/>
          </c:marker>
          <c:cat>
            <c:numRef>
              <c:f>'Taulukko 2 ja kuviot 3-6'!$K$5:$O$5</c:f>
              <c:numCache>
                <c:formatCode>General</c:formatCode>
                <c:ptCount val="5"/>
                <c:pt idx="0">
                  <c:v>2019</c:v>
                </c:pt>
                <c:pt idx="1">
                  <c:v>2020</c:v>
                </c:pt>
                <c:pt idx="2">
                  <c:v>2021</c:v>
                </c:pt>
                <c:pt idx="3">
                  <c:v>2022</c:v>
                </c:pt>
                <c:pt idx="4">
                  <c:v>2023</c:v>
                </c:pt>
              </c:numCache>
            </c:numRef>
          </c:cat>
          <c:val>
            <c:numRef>
              <c:f>'Taulukko 2 ja kuviot 3-6'!$K$15:$O$15</c:f>
              <c:numCache>
                <c:formatCode>General</c:formatCode>
                <c:ptCount val="5"/>
                <c:pt idx="0">
                  <c:v>55</c:v>
                </c:pt>
                <c:pt idx="1">
                  <c:v>53</c:v>
                </c:pt>
                <c:pt idx="2">
                  <c:v>50</c:v>
                </c:pt>
                <c:pt idx="3">
                  <c:v>53</c:v>
                </c:pt>
                <c:pt idx="4">
                  <c:v>44</c:v>
                </c:pt>
              </c:numCache>
            </c:numRef>
          </c:val>
          <c:smooth val="0"/>
          <c:extLst>
            <c:ext xmlns:c16="http://schemas.microsoft.com/office/drawing/2014/chart" uri="{C3380CC4-5D6E-409C-BE32-E72D297353CC}">
              <c16:uniqueId val="{00000008-CEC5-4581-B29F-50161915CF55}"/>
            </c:ext>
          </c:extLst>
        </c:ser>
        <c:dLbls>
          <c:showLegendKey val="0"/>
          <c:showVal val="0"/>
          <c:showCatName val="0"/>
          <c:showSerName val="0"/>
          <c:showPercent val="0"/>
          <c:showBubbleSize val="0"/>
        </c:dLbls>
        <c:smooth val="0"/>
        <c:axId val="1091715840"/>
        <c:axId val="1091717280"/>
        <c:extLst>
          <c:ext xmlns:c15="http://schemas.microsoft.com/office/drawing/2012/chart" uri="{02D57815-91ED-43cb-92C2-25804820EDAC}">
            <c15:filteredLineSeries>
              <c15:ser>
                <c:idx val="0"/>
                <c:order val="0"/>
                <c:tx>
                  <c:strRef>
                    <c:extLst>
                      <c:ext uri="{02D57815-91ED-43cb-92C2-25804820EDAC}">
                        <c15:formulaRef>
                          <c15:sqref>'Taulukko 2 ja kuviot 3-6'!$J$6</c15:sqref>
                        </c15:formulaRef>
                      </c:ext>
                    </c:extLst>
                    <c:strCache>
                      <c:ptCount val="1"/>
                      <c:pt idx="0">
                        <c:v>Helsinki</c:v>
                      </c:pt>
                    </c:strCache>
                  </c:strRef>
                </c:tx>
                <c:spPr>
                  <a:ln w="28575" cap="rnd">
                    <a:solidFill>
                      <a:schemeClr val="accent1"/>
                    </a:solidFill>
                    <a:round/>
                  </a:ln>
                  <a:effectLst/>
                </c:spPr>
                <c:marker>
                  <c:symbol val="none"/>
                </c:marker>
                <c:cat>
                  <c:numRef>
                    <c:extLst>
                      <c:ext uri="{02D57815-91ED-43cb-92C2-25804820EDAC}">
                        <c15:formulaRef>
                          <c15:sqref>'Taulukko 2 ja kuviot 3-6'!$K$5:$O$5</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'Taulukko 2 ja kuviot 3-6'!$K$6:$O$6</c15:sqref>
                        </c15:formulaRef>
                      </c:ext>
                    </c:extLst>
                    <c:numCache>
                      <c:formatCode>General</c:formatCode>
                      <c:ptCount val="5"/>
                      <c:pt idx="0">
                        <c:v>1678</c:v>
                      </c:pt>
                      <c:pt idx="1">
                        <c:v>1534</c:v>
                      </c:pt>
                      <c:pt idx="2">
                        <c:v>1209</c:v>
                      </c:pt>
                      <c:pt idx="3">
                        <c:v>896</c:v>
                      </c:pt>
                      <c:pt idx="4">
                        <c:v>739</c:v>
                      </c:pt>
                    </c:numCache>
                  </c:numRef>
                </c:val>
                <c:smooth val="0"/>
                <c:extLst>
                  <c:ext xmlns:c16="http://schemas.microsoft.com/office/drawing/2014/chart" uri="{C3380CC4-5D6E-409C-BE32-E72D297353CC}">
                    <c16:uniqueId val="{00000009-CEC5-4581-B29F-50161915CF55}"/>
                  </c:ext>
                </c:extLst>
              </c15:ser>
            </c15:filteredLineSeries>
          </c:ext>
        </c:extLst>
      </c:lineChart>
      <c:catAx>
        <c:axId val="109171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91717280"/>
        <c:crosses val="autoZero"/>
        <c:auto val="1"/>
        <c:lblAlgn val="ctr"/>
        <c:lblOffset val="100"/>
        <c:noMultiLvlLbl val="0"/>
      </c:catAx>
      <c:valAx>
        <c:axId val="109171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91715840"/>
        <c:crosses val="autoZero"/>
        <c:crossBetween val="between"/>
        <c:maj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'Kuviot 1 ja 7-9'!$A$8</c:f>
              <c:strCache>
                <c:ptCount val="1"/>
                <c:pt idx="0">
                  <c:v>Koko maa</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cat>
            <c:numRef>
              <c:f>'Kuviot 1 ja 7-9'!$N$1:$AC$1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'Kuviot 1 ja 7-9'!$N$8:$AC$8</c:f>
              <c:numCache>
                <c:formatCode>#,##0</c:formatCode>
                <c:ptCount val="16"/>
                <c:pt idx="0">
                  <c:v>3597</c:v>
                </c:pt>
                <c:pt idx="1">
                  <c:v>3457</c:v>
                </c:pt>
                <c:pt idx="2">
                  <c:v>3079</c:v>
                </c:pt>
                <c:pt idx="3">
                  <c:v>2730</c:v>
                </c:pt>
                <c:pt idx="4">
                  <c:v>2628</c:v>
                </c:pt>
                <c:pt idx="5">
                  <c:v>2545</c:v>
                </c:pt>
                <c:pt idx="6">
                  <c:v>2443</c:v>
                </c:pt>
                <c:pt idx="7">
                  <c:v>2252</c:v>
                </c:pt>
                <c:pt idx="8">
                  <c:v>2047</c:v>
                </c:pt>
                <c:pt idx="9" formatCode="General">
                  <c:v>1893</c:v>
                </c:pt>
                <c:pt idx="10" formatCode="General">
                  <c:v>1161</c:v>
                </c:pt>
                <c:pt idx="11" formatCode="General">
                  <c:v>1230</c:v>
                </c:pt>
                <c:pt idx="12" formatCode="General">
                  <c:v>1398</c:v>
                </c:pt>
                <c:pt idx="13" formatCode="General">
                  <c:v>1318</c:v>
                </c:pt>
                <c:pt idx="14">
                  <c:v>1133</c:v>
                </c:pt>
                <c:pt idx="15" formatCode="General">
                  <c:v>1018</c:v>
                </c:pt>
              </c:numCache>
            </c:numRef>
          </c:val>
          <c:smooth val="0"/>
          <c:extLst>
            <c:ext xmlns:c16="http://schemas.microsoft.com/office/drawing/2014/chart" uri="{C3380CC4-5D6E-409C-BE32-E72D297353CC}">
              <c16:uniqueId val="{00000000-BEA3-4773-8CF2-AEB742F1F102}"/>
            </c:ext>
          </c:extLst>
        </c:ser>
        <c:dLbls>
          <c:showLegendKey val="0"/>
          <c:showVal val="0"/>
          <c:showCatName val="0"/>
          <c:showSerName val="0"/>
          <c:showPercent val="0"/>
          <c:showBubbleSize val="0"/>
        </c:dLbls>
        <c:marker val="1"/>
        <c:smooth val="0"/>
        <c:axId val="459877064"/>
        <c:axId val="459881000"/>
      </c:lineChart>
      <c:catAx>
        <c:axId val="45987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59881000"/>
        <c:crosses val="autoZero"/>
        <c:auto val="1"/>
        <c:lblAlgn val="ctr"/>
        <c:lblOffset val="100"/>
        <c:noMultiLvlLbl val="0"/>
      </c:catAx>
      <c:valAx>
        <c:axId val="459881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59877064"/>
        <c:crosses val="autoZero"/>
        <c:crossBetween val="between"/>
      </c:valAx>
      <c:spPr>
        <a:noFill/>
        <a:ln>
          <a:noFill/>
        </a:ln>
        <a:effectLst/>
      </c:spPr>
    </c:plotArea>
    <c:legend>
      <c:legendPos val="tr"/>
      <c:layout>
        <c:manualLayout>
          <c:xMode val="edge"/>
          <c:yMode val="edge"/>
          <c:x val="0.77441601049868769"/>
          <c:y val="0.31328036322360953"/>
          <c:w val="0.20891732283464567"/>
          <c:h val="0.15283133876142893"/>
        </c:manualLayout>
      </c:layout>
      <c:overlay val="1"/>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8522381780696"/>
          <c:y val="0.10473854442957038"/>
          <c:w val="0.43849914667876033"/>
          <c:h val="0.7820751814682087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90-4CCE-A311-FF263001AB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90-4CCE-A311-FF263001AB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90-4CCE-A311-FF263001AB9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90-4CCE-A311-FF263001AB90}"/>
              </c:ext>
            </c:extLst>
          </c:dPt>
          <c:dLbls>
            <c:dLbl>
              <c:idx val="0"/>
              <c:layout>
                <c:manualLayout>
                  <c:x val="0.2466238958668531"/>
                  <c:y val="-2.0314572201385467E-2"/>
                </c:manualLayout>
              </c:layout>
              <c:tx>
                <c:rich>
                  <a:bodyPr/>
                  <a:lstStyle/>
                  <a:p>
                    <a:fld id="{97F69389-1524-4D75-B419-4C6E79A200D0}" type="CATEGORYNAME">
                      <a:rPr lang="fi-FI"/>
                      <a:pPr/>
                      <a:t>[LUOKAN NIMI]</a:t>
                    </a:fld>
                    <a:endParaRPr lang="fi-FI"/>
                  </a:p>
                  <a:p>
                    <a:fld id="{4C6D4162-3586-4CCF-BE9B-37FF4A0E727A}" type="PERCENTAGE">
                      <a:rPr lang="fi-FI"/>
                      <a:pPr/>
                      <a:t>[PROSENTTI]</a:t>
                    </a:fld>
                    <a:r>
                      <a:rPr lang="fi-FI"/>
                      <a:t> (213)</a:t>
                    </a:r>
                  </a:p>
                </c:rich>
              </c:tx>
              <c:showLegendKey val="0"/>
              <c:showVal val="1"/>
              <c:showCatName val="1"/>
              <c:showSerName val="0"/>
              <c:showPercent val="1"/>
              <c:showBubbleSize val="0"/>
              <c:extLst>
                <c:ext xmlns:c15="http://schemas.microsoft.com/office/drawing/2012/chart" uri="{CE6537A1-D6FC-4f65-9D91-7224C49458BB}">
                  <c15:layout>
                    <c:manualLayout>
                      <c:w val="0.26140846675257767"/>
                      <c:h val="0.32821669284539778"/>
                    </c:manualLayout>
                  </c15:layout>
                  <c15:dlblFieldTable/>
                  <c15:showDataLabelsRange val="0"/>
                </c:ext>
                <c:ext xmlns:c16="http://schemas.microsoft.com/office/drawing/2014/chart" uri="{C3380CC4-5D6E-409C-BE32-E72D297353CC}">
                  <c16:uniqueId val="{00000001-8D90-4CCE-A311-FF263001AB90}"/>
                </c:ext>
              </c:extLst>
            </c:dLbl>
            <c:dLbl>
              <c:idx val="1"/>
              <c:layout>
                <c:manualLayout>
                  <c:x val="0.21792950629160557"/>
                  <c:y val="-2.7797850417863035E-3"/>
                </c:manualLayout>
              </c:layout>
              <c:tx>
                <c:rich>
                  <a:bodyPr/>
                  <a:lstStyle/>
                  <a:p>
                    <a:fld id="{B8D9B9B7-64A7-4B7A-A13B-70E248E65F32}" type="CATEGORYNAME">
                      <a:rPr lang="fi-FI"/>
                      <a:pPr/>
                      <a:t>[LUOKAN NIMI]</a:t>
                    </a:fld>
                    <a:r>
                      <a:rPr lang="fi-FI"/>
                      <a:t> </a:t>
                    </a:r>
                  </a:p>
                  <a:p>
                    <a:fld id="{1F9C5081-7181-44F2-B3B1-E7B6CDE749C6}" type="PERCENTAGE">
                      <a:rPr lang="fi-FI"/>
                      <a:pPr/>
                      <a:t>[PROSENTTI]</a:t>
                    </a:fld>
                    <a:r>
                      <a:rPr lang="fi-FI"/>
                      <a:t> (160)</a:t>
                    </a:r>
                  </a:p>
                </c:rich>
              </c:tx>
              <c:showLegendKey val="0"/>
              <c:showVal val="1"/>
              <c:showCatName val="1"/>
              <c:showSerName val="0"/>
              <c:showPercent val="1"/>
              <c:showBubbleSize val="0"/>
              <c:extLst>
                <c:ext xmlns:c15="http://schemas.microsoft.com/office/drawing/2012/chart" uri="{CE6537A1-D6FC-4f65-9D91-7224C49458BB}">
                  <c15:layout>
                    <c:manualLayout>
                      <c:w val="0.24176982857910578"/>
                      <c:h val="0.28099440475616166"/>
                    </c:manualLayout>
                  </c15:layout>
                  <c15:dlblFieldTable/>
                  <c15:showDataLabelsRange val="0"/>
                </c:ext>
                <c:ext xmlns:c16="http://schemas.microsoft.com/office/drawing/2014/chart" uri="{C3380CC4-5D6E-409C-BE32-E72D297353CC}">
                  <c16:uniqueId val="{00000003-8D90-4CCE-A311-FF263001AB90}"/>
                </c:ext>
              </c:extLst>
            </c:dLbl>
            <c:dLbl>
              <c:idx val="2"/>
              <c:layout>
                <c:manualLayout>
                  <c:x val="0.32026928118669695"/>
                  <c:y val="7.0156939209512825E-2"/>
                </c:manualLayout>
              </c:layout>
              <c:tx>
                <c:rich>
                  <a:bodyPr/>
                  <a:lstStyle/>
                  <a:p>
                    <a:fld id="{2E458BB9-D38D-4DA4-898F-BCA77BA5BCD6}" type="CATEGORYNAME">
                      <a:rPr lang="fi-FI"/>
                      <a:pPr/>
                      <a:t>[LUOKAN NIMI]</a:t>
                    </a:fld>
                    <a:r>
                      <a:rPr lang="fi-FI"/>
                      <a:t> </a:t>
                    </a:r>
                  </a:p>
                  <a:p>
                    <a:fld id="{C32F00AC-3763-4C18-8D61-F541458F7220}" type="PERCENTAGE">
                      <a:rPr lang="fi-FI"/>
                      <a:pPr/>
                      <a:t>[PROSENTTI]</a:t>
                    </a:fld>
                    <a:r>
                      <a:rPr lang="fi-FI"/>
                      <a:t> (115)</a:t>
                    </a:r>
                  </a:p>
                </c:rich>
              </c:tx>
              <c:showLegendKey val="0"/>
              <c:showVal val="1"/>
              <c:showCatName val="1"/>
              <c:showSerName val="0"/>
              <c:showPercent val="1"/>
              <c:showBubbleSize val="0"/>
              <c:extLst>
                <c:ext xmlns:c15="http://schemas.microsoft.com/office/drawing/2012/chart" uri="{CE6537A1-D6FC-4f65-9D91-7224C49458BB}">
                  <c15:layout>
                    <c:manualLayout>
                      <c:w val="0.30266345301206427"/>
                      <c:h val="0.25535178572742662"/>
                    </c:manualLayout>
                  </c15:layout>
                  <c15:dlblFieldTable/>
                  <c15:showDataLabelsRange val="0"/>
                </c:ext>
                <c:ext xmlns:c16="http://schemas.microsoft.com/office/drawing/2014/chart" uri="{C3380CC4-5D6E-409C-BE32-E72D297353CC}">
                  <c16:uniqueId val="{00000005-8D90-4CCE-A311-FF263001AB90}"/>
                </c:ext>
              </c:extLst>
            </c:dLbl>
            <c:dLbl>
              <c:idx val="3"/>
              <c:layout>
                <c:manualLayout>
                  <c:x val="-0.17183216718600153"/>
                  <c:y val="1.6225362216336889E-2"/>
                </c:manualLayout>
              </c:layout>
              <c:tx>
                <c:rich>
                  <a:bodyPr/>
                  <a:lstStyle/>
                  <a:p>
                    <a:fld id="{5C213072-B133-4D8E-A554-1036D3F07023}" type="CATEGORYNAME">
                      <a:rPr lang="fi-FI"/>
                      <a:pPr/>
                      <a:t>[LUOKAN NIMI]</a:t>
                    </a:fld>
                    <a:r>
                      <a:rPr lang="fi-FI" baseline="0"/>
                      <a:t> </a:t>
                    </a:r>
                    <a:br>
                      <a:rPr lang="fi-FI" baseline="0"/>
                    </a:br>
                    <a:fld id="{85F155D0-CE27-4FCE-9AE1-ED4F4647D3F5}" type="PERCENTAGE">
                      <a:rPr lang="fi-FI" baseline="0" smtClean="0"/>
                      <a:pPr/>
                      <a:t>[PROSENTTI]</a:t>
                    </a:fld>
                    <a:r>
                      <a:rPr lang="fi-FI" baseline="0"/>
                      <a:t> (530)</a:t>
                    </a:r>
                  </a:p>
                </c:rich>
              </c:tx>
              <c:showLegendKey val="0"/>
              <c:showVal val="1"/>
              <c:showCatName val="1"/>
              <c:showSerName val="0"/>
              <c:showPercent val="1"/>
              <c:showBubbleSize val="0"/>
              <c:extLst>
                <c:ext xmlns:c15="http://schemas.microsoft.com/office/drawing/2012/chart" uri="{CE6537A1-D6FC-4f65-9D91-7224C49458BB}">
                  <c15:layout>
                    <c:manualLayout>
                      <c:w val="0.22710515563677086"/>
                      <c:h val="0.47101356251783522"/>
                    </c:manualLayout>
                  </c15:layout>
                  <c15:dlblFieldTable/>
                  <c15:showDataLabelsRange val="0"/>
                </c:ext>
                <c:ext xmlns:c16="http://schemas.microsoft.com/office/drawing/2014/chart" uri="{C3380CC4-5D6E-409C-BE32-E72D297353CC}">
                  <c16:uniqueId val="{00000007-8D90-4CCE-A311-FF263001AB9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'Kuvio 2, 3 ja 4'!$AF$10:$AF$13</c:f>
              <c:strCache>
                <c:ptCount val="4"/>
                <c:pt idx="0">
                  <c:v>Ulkona, porrashuoneissa, ensisuojissa</c:v>
                </c:pt>
                <c:pt idx="1">
                  <c:v>Asuntoloissa tai majoitusliikkeissä</c:v>
                </c:pt>
                <c:pt idx="2">
                  <c:v>Asumispalveluyksiköissä, sairaaloissa, laitoksissa</c:v>
                </c:pt>
                <c:pt idx="3">
                  <c:v>Tilapäisesti tuttavien ja sukulaisten luona</c:v>
                </c:pt>
              </c:strCache>
            </c:strRef>
          </c:cat>
          <c:val>
            <c:numRef>
              <c:f>'Kuvio 2, 3 ja 4'!$AG$10:$AG$13</c:f>
              <c:numCache>
                <c:formatCode>General</c:formatCode>
                <c:ptCount val="4"/>
                <c:pt idx="0">
                  <c:v>213</c:v>
                </c:pt>
                <c:pt idx="1">
                  <c:v>160</c:v>
                </c:pt>
                <c:pt idx="2">
                  <c:v>115</c:v>
                </c:pt>
                <c:pt idx="3">
                  <c:v>530</c:v>
                </c:pt>
              </c:numCache>
            </c:numRef>
          </c:val>
          <c:extLst>
            <c:ext xmlns:c16="http://schemas.microsoft.com/office/drawing/2014/chart" uri="{C3380CC4-5D6E-409C-BE32-E72D297353CC}">
              <c16:uniqueId val="{00000008-8D90-4CCE-A311-FF263001AB90}"/>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'Suuret kaupungit'!$R$6</c:f>
              <c:strCache>
                <c:ptCount val="1"/>
                <c:pt idx="0">
                  <c:v>Helsinki</c:v>
                </c:pt>
              </c:strCache>
            </c:strRef>
          </c:tx>
          <c:spPr>
            <a:ln w="28575" cap="rnd">
              <a:solidFill>
                <a:schemeClr val="accent1"/>
              </a:solidFill>
              <a:round/>
            </a:ln>
            <a:effectLst/>
          </c:spPr>
          <c:marker>
            <c:symbol val="none"/>
          </c:marker>
          <c:cat>
            <c:numRef>
              <c:f>'Suuret kaupungit'!$S$5:$W$5</c:f>
              <c:numCache>
                <c:formatCode>General</c:formatCode>
                <c:ptCount val="5"/>
                <c:pt idx="0">
                  <c:v>2019</c:v>
                </c:pt>
                <c:pt idx="1">
                  <c:v>2020</c:v>
                </c:pt>
                <c:pt idx="2">
                  <c:v>2021</c:v>
                </c:pt>
                <c:pt idx="3">
                  <c:v>2022</c:v>
                </c:pt>
                <c:pt idx="4">
                  <c:v>2023</c:v>
                </c:pt>
              </c:numCache>
            </c:numRef>
          </c:cat>
          <c:val>
            <c:numRef>
              <c:f>'Suuret kaupungit'!$S$6:$W$6</c:f>
              <c:numCache>
                <c:formatCode>General</c:formatCode>
                <c:ptCount val="5"/>
                <c:pt idx="0">
                  <c:v>594</c:v>
                </c:pt>
                <c:pt idx="1">
                  <c:v>601</c:v>
                </c:pt>
                <c:pt idx="2">
                  <c:v>518</c:v>
                </c:pt>
                <c:pt idx="3">
                  <c:v>450</c:v>
                </c:pt>
                <c:pt idx="4">
                  <c:v>332</c:v>
                </c:pt>
              </c:numCache>
            </c:numRef>
          </c:val>
          <c:smooth val="0"/>
          <c:extLst>
            <c:ext xmlns:c16="http://schemas.microsoft.com/office/drawing/2014/chart" uri="{C3380CC4-5D6E-409C-BE32-E72D297353CC}">
              <c16:uniqueId val="{00000000-CCC6-4CAE-B6C3-1630A66E8526}"/>
            </c:ext>
          </c:extLst>
        </c:ser>
        <c:ser>
          <c:idx val="10"/>
          <c:order val="10"/>
          <c:tx>
            <c:strRef>
              <c:f>'Suuret kaupungit'!$R$16</c:f>
              <c:strCache>
                <c:ptCount val="1"/>
                <c:pt idx="0">
                  <c:v>Koko maa</c:v>
                </c:pt>
              </c:strCache>
            </c:strRef>
          </c:tx>
          <c:spPr>
            <a:ln w="28575" cap="rnd">
              <a:solidFill>
                <a:schemeClr val="accent5">
                  <a:lumMod val="60000"/>
                </a:schemeClr>
              </a:solidFill>
              <a:round/>
            </a:ln>
            <a:effectLst/>
          </c:spPr>
          <c:marker>
            <c:symbol val="none"/>
          </c:marker>
          <c:cat>
            <c:numRef>
              <c:f>'Suuret kaupungit'!$S$5:$W$5</c:f>
              <c:numCache>
                <c:formatCode>General</c:formatCode>
                <c:ptCount val="5"/>
                <c:pt idx="0">
                  <c:v>2019</c:v>
                </c:pt>
                <c:pt idx="1">
                  <c:v>2020</c:v>
                </c:pt>
                <c:pt idx="2">
                  <c:v>2021</c:v>
                </c:pt>
                <c:pt idx="3">
                  <c:v>2022</c:v>
                </c:pt>
                <c:pt idx="4">
                  <c:v>2023</c:v>
                </c:pt>
              </c:numCache>
            </c:numRef>
          </c:cat>
          <c:val>
            <c:numRef>
              <c:f>'Suuret kaupungit'!$S$16:$W$16</c:f>
              <c:numCache>
                <c:formatCode>General</c:formatCode>
                <c:ptCount val="5"/>
                <c:pt idx="0">
                  <c:v>1230</c:v>
                </c:pt>
                <c:pt idx="1">
                  <c:v>1398</c:v>
                </c:pt>
                <c:pt idx="2">
                  <c:v>1318</c:v>
                </c:pt>
                <c:pt idx="3">
                  <c:v>1133</c:v>
                </c:pt>
                <c:pt idx="4">
                  <c:v>1018</c:v>
                </c:pt>
              </c:numCache>
            </c:numRef>
          </c:val>
          <c:smooth val="0"/>
          <c:extLst>
            <c:ext xmlns:c16="http://schemas.microsoft.com/office/drawing/2014/chart" uri="{C3380CC4-5D6E-409C-BE32-E72D297353CC}">
              <c16:uniqueId val="{00000001-CCC6-4CAE-B6C3-1630A66E8526}"/>
            </c:ext>
          </c:extLst>
        </c:ser>
        <c:dLbls>
          <c:showLegendKey val="0"/>
          <c:showVal val="0"/>
          <c:showCatName val="0"/>
          <c:showSerName val="0"/>
          <c:showPercent val="0"/>
          <c:showBubbleSize val="0"/>
        </c:dLbls>
        <c:smooth val="0"/>
        <c:axId val="901633960"/>
        <c:axId val="901634680"/>
        <c:extLst>
          <c:ext xmlns:c15="http://schemas.microsoft.com/office/drawing/2012/chart" uri="{02D57815-91ED-43cb-92C2-25804820EDAC}">
            <c15:filteredLineSeries>
              <c15:ser>
                <c:idx val="1"/>
                <c:order val="1"/>
                <c:tx>
                  <c:strRef>
                    <c:extLst>
                      <c:ext uri="{02D57815-91ED-43cb-92C2-25804820EDAC}">
                        <c15:formulaRef>
                          <c15:sqref>'Suuret kaupungit'!$R$7</c15:sqref>
                        </c15:formulaRef>
                      </c:ext>
                    </c:extLst>
                    <c:strCache>
                      <c:ptCount val="1"/>
                      <c:pt idx="0">
                        <c:v>Espoo</c:v>
                      </c:pt>
                    </c:strCache>
                  </c:strRef>
                </c:tx>
                <c:spPr>
                  <a:ln w="28575" cap="rnd">
                    <a:solidFill>
                      <a:schemeClr val="accent2"/>
                    </a:solidFill>
                    <a:round/>
                  </a:ln>
                  <a:effectLst/>
                </c:spPr>
                <c:marker>
                  <c:symbol val="none"/>
                </c:marker>
                <c:cat>
                  <c:numRef>
                    <c:extLst>
                      <c:ex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'Suuret kaupungit'!$S$7:$W$7</c15:sqref>
                        </c15:formulaRef>
                      </c:ext>
                    </c:extLst>
                    <c:numCache>
                      <c:formatCode>General</c:formatCode>
                      <c:ptCount val="5"/>
                      <c:pt idx="0">
                        <c:v>169</c:v>
                      </c:pt>
                      <c:pt idx="1">
                        <c:v>145</c:v>
                      </c:pt>
                      <c:pt idx="2">
                        <c:v>154</c:v>
                      </c:pt>
                      <c:pt idx="3">
                        <c:v>131</c:v>
                      </c:pt>
                      <c:pt idx="4">
                        <c:v>104</c:v>
                      </c:pt>
                    </c:numCache>
                  </c:numRef>
                </c:val>
                <c:smooth val="0"/>
                <c:extLst>
                  <c:ext xmlns:c16="http://schemas.microsoft.com/office/drawing/2014/chart" uri="{C3380CC4-5D6E-409C-BE32-E72D297353CC}">
                    <c16:uniqueId val="{00000002-CCC6-4CAE-B6C3-1630A66E852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'Suuret kaupungit'!$R$8</c15:sqref>
                        </c15:formulaRef>
                      </c:ext>
                    </c:extLst>
                    <c:strCache>
                      <c:ptCount val="1"/>
                      <c:pt idx="0">
                        <c:v>Vantaa</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kaupungit'!$S$8:$W$8</c15:sqref>
                        </c15:formulaRef>
                      </c:ext>
                    </c:extLst>
                    <c:numCache>
                      <c:formatCode>General</c:formatCode>
                      <c:ptCount val="5"/>
                      <c:pt idx="0">
                        <c:v>14</c:v>
                      </c:pt>
                      <c:pt idx="1">
                        <c:v>33</c:v>
                      </c:pt>
                      <c:pt idx="2">
                        <c:v>76</c:v>
                      </c:pt>
                      <c:pt idx="3">
                        <c:v>34</c:v>
                      </c:pt>
                      <c:pt idx="4">
                        <c:v>64</c:v>
                      </c:pt>
                    </c:numCache>
                  </c:numRef>
                </c:val>
                <c:smooth val="0"/>
                <c:extLst xmlns:c15="http://schemas.microsoft.com/office/drawing/2012/chart">
                  <c:ext xmlns:c16="http://schemas.microsoft.com/office/drawing/2014/chart" uri="{C3380CC4-5D6E-409C-BE32-E72D297353CC}">
                    <c16:uniqueId val="{00000003-CCC6-4CAE-B6C3-1630A66E852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'Suuret kaupungit'!$R$9</c15:sqref>
                        </c15:formulaRef>
                      </c:ext>
                    </c:extLst>
                    <c:strCache>
                      <c:ptCount val="1"/>
                      <c:pt idx="0">
                        <c:v>Tampere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kaupungit'!$S$9:$W$9</c15:sqref>
                        </c15:formulaRef>
                      </c:ext>
                    </c:extLst>
                    <c:numCache>
                      <c:formatCode>General</c:formatCode>
                      <c:ptCount val="5"/>
                      <c:pt idx="0">
                        <c:v>29</c:v>
                      </c:pt>
                      <c:pt idx="1">
                        <c:v>76</c:v>
                      </c:pt>
                      <c:pt idx="2">
                        <c:v>67</c:v>
                      </c:pt>
                      <c:pt idx="3">
                        <c:v>48</c:v>
                      </c:pt>
                      <c:pt idx="4">
                        <c:v>33</c:v>
                      </c:pt>
                    </c:numCache>
                  </c:numRef>
                </c:val>
                <c:smooth val="0"/>
                <c:extLst xmlns:c15="http://schemas.microsoft.com/office/drawing/2012/chart">
                  <c:ext xmlns:c16="http://schemas.microsoft.com/office/drawing/2014/chart" uri="{C3380CC4-5D6E-409C-BE32-E72D297353CC}">
                    <c16:uniqueId val="{00000004-CCC6-4CAE-B6C3-1630A66E852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'Suuret kaupungit'!$R$10</c15:sqref>
                        </c15:formulaRef>
                      </c:ext>
                    </c:extLst>
                    <c:strCache>
                      <c:ptCount val="1"/>
                      <c:pt idx="0">
                        <c:v>Turku</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kaupungit'!$S$10:$W$10</c15:sqref>
                        </c15:formulaRef>
                      </c:ext>
                    </c:extLst>
                    <c:numCache>
                      <c:formatCode>General</c:formatCode>
                      <c:ptCount val="5"/>
                      <c:pt idx="0">
                        <c:v>20</c:v>
                      </c:pt>
                      <c:pt idx="1">
                        <c:v>11</c:v>
                      </c:pt>
                      <c:pt idx="2">
                        <c:v>25</c:v>
                      </c:pt>
                      <c:pt idx="3">
                        <c:v>32</c:v>
                      </c:pt>
                      <c:pt idx="4">
                        <c:v>86</c:v>
                      </c:pt>
                    </c:numCache>
                  </c:numRef>
                </c:val>
                <c:smooth val="0"/>
                <c:extLst xmlns:c15="http://schemas.microsoft.com/office/drawing/2012/chart">
                  <c:ext xmlns:c16="http://schemas.microsoft.com/office/drawing/2014/chart" uri="{C3380CC4-5D6E-409C-BE32-E72D297353CC}">
                    <c16:uniqueId val="{00000005-CCC6-4CAE-B6C3-1630A66E852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'Suuret kaupungit'!$R$11</c15:sqref>
                        </c15:formulaRef>
                      </c:ext>
                    </c:extLst>
                    <c:strCache>
                      <c:ptCount val="1"/>
                      <c:pt idx="0">
                        <c:v>Kuopio</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kaupungit'!$S$11:$W$11</c15:sqref>
                        </c15:formulaRef>
                      </c:ext>
                    </c:extLst>
                    <c:numCache>
                      <c:formatCode>General</c:formatCode>
                      <c:ptCount val="5"/>
                      <c:pt idx="0">
                        <c:v>72</c:v>
                      </c:pt>
                      <c:pt idx="1">
                        <c:v>72</c:v>
                      </c:pt>
                      <c:pt idx="2">
                        <c:v>47</c:v>
                      </c:pt>
                      <c:pt idx="3">
                        <c:v>57</c:v>
                      </c:pt>
                      <c:pt idx="4">
                        <c:v>73</c:v>
                      </c:pt>
                    </c:numCache>
                  </c:numRef>
                </c:val>
                <c:smooth val="0"/>
                <c:extLst xmlns:c15="http://schemas.microsoft.com/office/drawing/2012/chart">
                  <c:ext xmlns:c16="http://schemas.microsoft.com/office/drawing/2014/chart" uri="{C3380CC4-5D6E-409C-BE32-E72D297353CC}">
                    <c16:uniqueId val="{00000006-CCC6-4CAE-B6C3-1630A66E852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'Suuret kaupungit'!$R$12</c15:sqref>
                        </c15:formulaRef>
                      </c:ext>
                    </c:extLst>
                    <c:strCache>
                      <c:ptCount val="1"/>
                      <c:pt idx="0">
                        <c:v>Oulu</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kaupungit'!$S$12:$W$12</c15:sqref>
                        </c15:formulaRef>
                      </c:ext>
                    </c:extLst>
                    <c:numCache>
                      <c:formatCode>General</c:formatCode>
                      <c:ptCount val="5"/>
                      <c:pt idx="0">
                        <c:v>42</c:v>
                      </c:pt>
                      <c:pt idx="1">
                        <c:v>44</c:v>
                      </c:pt>
                      <c:pt idx="2">
                        <c:v>52</c:v>
                      </c:pt>
                      <c:pt idx="3">
                        <c:v>50</c:v>
                      </c:pt>
                      <c:pt idx="4">
                        <c:v>64</c:v>
                      </c:pt>
                    </c:numCache>
                  </c:numRef>
                </c:val>
                <c:smooth val="0"/>
                <c:extLst xmlns:c15="http://schemas.microsoft.com/office/drawing/2012/chart">
                  <c:ext xmlns:c16="http://schemas.microsoft.com/office/drawing/2014/chart" uri="{C3380CC4-5D6E-409C-BE32-E72D297353CC}">
                    <c16:uniqueId val="{00000007-CCC6-4CAE-B6C3-1630A66E852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'Suuret kaupungit'!$R$13</c15:sqref>
                        </c15:formulaRef>
                      </c:ext>
                    </c:extLst>
                    <c:strCache>
                      <c:ptCount val="1"/>
                      <c:pt idx="0">
                        <c:v>Jyväskylä</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kaupungit'!$S$13:$W$13</c15:sqref>
                        </c15:formulaRef>
                      </c:ext>
                    </c:extLst>
                    <c:numCache>
                      <c:formatCode>General</c:formatCode>
                      <c:ptCount val="5"/>
                      <c:pt idx="0">
                        <c:v>46</c:v>
                      </c:pt>
                      <c:pt idx="1">
                        <c:v>45</c:v>
                      </c:pt>
                      <c:pt idx="2">
                        <c:v>35</c:v>
                      </c:pt>
                      <c:pt idx="3">
                        <c:v>48</c:v>
                      </c:pt>
                      <c:pt idx="4">
                        <c:v>40</c:v>
                      </c:pt>
                    </c:numCache>
                  </c:numRef>
                </c:val>
                <c:smooth val="0"/>
                <c:extLst xmlns:c15="http://schemas.microsoft.com/office/drawing/2012/chart">
                  <c:ext xmlns:c16="http://schemas.microsoft.com/office/drawing/2014/chart" uri="{C3380CC4-5D6E-409C-BE32-E72D297353CC}">
                    <c16:uniqueId val="{00000008-CCC6-4CAE-B6C3-1630A66E852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'Suuret kaupungit'!$R$14</c15:sqref>
                        </c15:formulaRef>
                      </c:ext>
                    </c:extLst>
                    <c:strCache>
                      <c:ptCount val="1"/>
                      <c:pt idx="0">
                        <c:v>Lahti</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kaupungit'!$S$14:$W$14</c15:sqref>
                        </c15:formulaRef>
                      </c:ext>
                    </c:extLst>
                    <c:numCache>
                      <c:formatCode>General</c:formatCode>
                      <c:ptCount val="5"/>
                      <c:pt idx="0">
                        <c:v>0</c:v>
                      </c:pt>
                      <c:pt idx="1">
                        <c:v>29</c:v>
                      </c:pt>
                      <c:pt idx="2">
                        <c:v>22</c:v>
                      </c:pt>
                      <c:pt idx="3">
                        <c:v>24</c:v>
                      </c:pt>
                      <c:pt idx="4">
                        <c:v>27</c:v>
                      </c:pt>
                    </c:numCache>
                  </c:numRef>
                </c:val>
                <c:smooth val="0"/>
                <c:extLst xmlns:c15="http://schemas.microsoft.com/office/drawing/2012/chart">
                  <c:ext xmlns:c16="http://schemas.microsoft.com/office/drawing/2014/chart" uri="{C3380CC4-5D6E-409C-BE32-E72D297353CC}">
                    <c16:uniqueId val="{00000009-CCC6-4CAE-B6C3-1630A66E852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'Suuret kaupungit'!$R$15</c15:sqref>
                        </c15:formulaRef>
                      </c:ext>
                    </c:extLst>
                    <c:strCache>
                      <c:ptCount val="1"/>
                      <c:pt idx="0">
                        <c:v>Pori</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'Suuret kaupungit'!$S$5:$W$5</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'Suuret kaupungit'!$S$15:$W$15</c15:sqref>
                        </c15:formulaRef>
                      </c:ext>
                    </c:extLst>
                    <c:numCache>
                      <c:formatCode>General</c:formatCode>
                      <c:ptCount val="5"/>
                      <c:pt idx="0">
                        <c:v>13</c:v>
                      </c:pt>
                      <c:pt idx="1">
                        <c:v>13</c:v>
                      </c:pt>
                      <c:pt idx="2">
                        <c:v>13</c:v>
                      </c:pt>
                      <c:pt idx="3">
                        <c:v>10</c:v>
                      </c:pt>
                      <c:pt idx="4">
                        <c:v>14</c:v>
                      </c:pt>
                    </c:numCache>
                  </c:numRef>
                </c:val>
                <c:smooth val="0"/>
                <c:extLst xmlns:c15="http://schemas.microsoft.com/office/drawing/2012/chart">
                  <c:ext xmlns:c16="http://schemas.microsoft.com/office/drawing/2014/chart" uri="{C3380CC4-5D6E-409C-BE32-E72D297353CC}">
                    <c16:uniqueId val="{0000000A-CCC6-4CAE-B6C3-1630A66E8526}"/>
                  </c:ext>
                </c:extLst>
              </c15:ser>
            </c15:filteredLineSeries>
          </c:ext>
        </c:extLst>
      </c:lineChart>
      <c:catAx>
        <c:axId val="9016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1634680"/>
        <c:crosses val="autoZero"/>
        <c:auto val="1"/>
        <c:lblAlgn val="ctr"/>
        <c:lblOffset val="100"/>
        <c:noMultiLvlLbl val="0"/>
      </c:catAx>
      <c:valAx>
        <c:axId val="90163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1633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2AD2B-304B-42DF-A9C1-D6AB97642BA9}"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3FC16FF8-7E31-4B71-B27D-DA4F251957E1}">
      <dgm:prSet/>
      <dgm:spPr/>
      <dgm:t>
        <a:bodyPr/>
        <a:lstStyle/>
        <a:p>
          <a:r>
            <a:rPr lang="fi-FI" b="1"/>
            <a:t>Asunnottomuuden vähentämisen yhteistyöryhmä: </a:t>
          </a:r>
          <a:r>
            <a:rPr lang="fi-FI"/>
            <a:t>Marina Erholan nimeämä ylätason yhteistyöryhmä: Kela, Rise, Pirha, kunnat, 3. sektori, vuokranantajat</a:t>
          </a:r>
          <a:endParaRPr lang="en-US"/>
        </a:p>
      </dgm:t>
    </dgm:pt>
    <dgm:pt modelId="{F2872BB1-956C-472B-93A2-E1EEA8B01642}" type="parTrans" cxnId="{0EE7EC93-66A4-4BDC-8077-FAC1708B30A3}">
      <dgm:prSet/>
      <dgm:spPr/>
      <dgm:t>
        <a:bodyPr/>
        <a:lstStyle/>
        <a:p>
          <a:endParaRPr lang="en-US"/>
        </a:p>
      </dgm:t>
    </dgm:pt>
    <dgm:pt modelId="{0C7F4B60-6A25-4FC1-835B-431DBC217B87}" type="sibTrans" cxnId="{0EE7EC93-66A4-4BDC-8077-FAC1708B30A3}">
      <dgm:prSet/>
      <dgm:spPr/>
      <dgm:t>
        <a:bodyPr/>
        <a:lstStyle/>
        <a:p>
          <a:endParaRPr lang="en-US"/>
        </a:p>
      </dgm:t>
    </dgm:pt>
    <dgm:pt modelId="{BE14412E-E754-4A91-9E1C-6D50E7DDEDD4}">
      <dgm:prSet/>
      <dgm:spPr/>
      <dgm:t>
        <a:bodyPr/>
        <a:lstStyle/>
        <a:p>
          <a:r>
            <a:rPr lang="fi-FI" b="1"/>
            <a:t>Asunnottomuustyön verkosto: </a:t>
          </a:r>
          <a:r>
            <a:rPr lang="fi-FI"/>
            <a:t>asiakastyötä tekeviä toimijoita: Tampereen kaupungin asumisneuvonta, Pirhan etsivä työ, asumispäivystys jne, vuokranantajat, 3. sektori, Kela, Rise ym.</a:t>
          </a:r>
          <a:endParaRPr lang="en-US"/>
        </a:p>
      </dgm:t>
    </dgm:pt>
    <dgm:pt modelId="{6FB7FCBD-3564-4021-AABF-79A6C190001E}" type="parTrans" cxnId="{DA55A12B-4E2B-4E54-9549-2EC7D979C2F2}">
      <dgm:prSet/>
      <dgm:spPr/>
      <dgm:t>
        <a:bodyPr/>
        <a:lstStyle/>
        <a:p>
          <a:endParaRPr lang="en-US"/>
        </a:p>
      </dgm:t>
    </dgm:pt>
    <dgm:pt modelId="{6BE062DF-7F2E-4E18-ACFF-9962FE39C903}" type="sibTrans" cxnId="{DA55A12B-4E2B-4E54-9549-2EC7D979C2F2}">
      <dgm:prSet/>
      <dgm:spPr/>
      <dgm:t>
        <a:bodyPr/>
        <a:lstStyle/>
        <a:p>
          <a:endParaRPr lang="en-US"/>
        </a:p>
      </dgm:t>
    </dgm:pt>
    <dgm:pt modelId="{CAAB02F2-65E6-4129-8608-577F249BB8C3}">
      <dgm:prSet/>
      <dgm:spPr/>
      <dgm:t>
        <a:bodyPr/>
        <a:lstStyle/>
        <a:p>
          <a:r>
            <a:rPr lang="fi-FI" b="1"/>
            <a:t>Asumissosiaalisen työn teemapäivät: </a:t>
          </a:r>
          <a:r>
            <a:rPr lang="fi-FI"/>
            <a:t>koulutuksellinen iltapäivä koko kentälle 2 kertaa vuodessa</a:t>
          </a:r>
          <a:endParaRPr lang="en-US"/>
        </a:p>
      </dgm:t>
    </dgm:pt>
    <dgm:pt modelId="{739FF297-30F4-4226-A2B5-EBB55B52FD07}" type="parTrans" cxnId="{75DE12FE-C91D-491B-8E9E-396FCE04E9D0}">
      <dgm:prSet/>
      <dgm:spPr/>
      <dgm:t>
        <a:bodyPr/>
        <a:lstStyle/>
        <a:p>
          <a:endParaRPr lang="en-US"/>
        </a:p>
      </dgm:t>
    </dgm:pt>
    <dgm:pt modelId="{29CDEB1B-1CFF-41D7-A019-C9E1AFECDABC}" type="sibTrans" cxnId="{75DE12FE-C91D-491B-8E9E-396FCE04E9D0}">
      <dgm:prSet/>
      <dgm:spPr/>
      <dgm:t>
        <a:bodyPr/>
        <a:lstStyle/>
        <a:p>
          <a:endParaRPr lang="en-US"/>
        </a:p>
      </dgm:t>
    </dgm:pt>
    <dgm:pt modelId="{F84A15DB-BB4A-4920-9EE3-50FFDBE6C6AA}" type="pres">
      <dgm:prSet presAssocID="{69D2AD2B-304B-42DF-A9C1-D6AB97642BA9}" presName="linear" presStyleCnt="0">
        <dgm:presLayoutVars>
          <dgm:animLvl val="lvl"/>
          <dgm:resizeHandles val="exact"/>
        </dgm:presLayoutVars>
      </dgm:prSet>
      <dgm:spPr/>
    </dgm:pt>
    <dgm:pt modelId="{0CD10CAC-30B0-4B4F-84A8-3FC9C1C810DC}" type="pres">
      <dgm:prSet presAssocID="{3FC16FF8-7E31-4B71-B27D-DA4F251957E1}" presName="parentText" presStyleLbl="node1" presStyleIdx="0" presStyleCnt="3" custLinFactNeighborX="733" custLinFactNeighborY="22003">
        <dgm:presLayoutVars>
          <dgm:chMax val="0"/>
          <dgm:bulletEnabled val="1"/>
        </dgm:presLayoutVars>
      </dgm:prSet>
      <dgm:spPr/>
    </dgm:pt>
    <dgm:pt modelId="{DDDAD481-F67E-4F38-B3F8-05A6BD23C818}" type="pres">
      <dgm:prSet presAssocID="{0C7F4B60-6A25-4FC1-835B-431DBC217B87}" presName="spacer" presStyleCnt="0"/>
      <dgm:spPr/>
    </dgm:pt>
    <dgm:pt modelId="{F19AEF04-8032-46C6-88FC-C8C3D4BE48A9}" type="pres">
      <dgm:prSet presAssocID="{BE14412E-E754-4A91-9E1C-6D50E7DDEDD4}" presName="parentText" presStyleLbl="node1" presStyleIdx="1" presStyleCnt="3">
        <dgm:presLayoutVars>
          <dgm:chMax val="0"/>
          <dgm:bulletEnabled val="1"/>
        </dgm:presLayoutVars>
      </dgm:prSet>
      <dgm:spPr/>
    </dgm:pt>
    <dgm:pt modelId="{2891740A-5DC3-4FBB-B469-ACD751846FC1}" type="pres">
      <dgm:prSet presAssocID="{6BE062DF-7F2E-4E18-ACFF-9962FE39C903}" presName="spacer" presStyleCnt="0"/>
      <dgm:spPr/>
    </dgm:pt>
    <dgm:pt modelId="{21C2C0F6-3DE0-4DD6-8472-EE87F693F6BA}" type="pres">
      <dgm:prSet presAssocID="{CAAB02F2-65E6-4129-8608-577F249BB8C3}" presName="parentText" presStyleLbl="node1" presStyleIdx="2" presStyleCnt="3">
        <dgm:presLayoutVars>
          <dgm:chMax val="0"/>
          <dgm:bulletEnabled val="1"/>
        </dgm:presLayoutVars>
      </dgm:prSet>
      <dgm:spPr/>
    </dgm:pt>
  </dgm:ptLst>
  <dgm:cxnLst>
    <dgm:cxn modelId="{19E99D04-FCEB-46A7-AAD0-43B43C232B33}" type="presOf" srcId="{69D2AD2B-304B-42DF-A9C1-D6AB97642BA9}" destId="{F84A15DB-BB4A-4920-9EE3-50FFDBE6C6AA}" srcOrd="0" destOrd="0" presId="urn:microsoft.com/office/officeart/2005/8/layout/vList2"/>
    <dgm:cxn modelId="{A4B32911-5058-4419-955E-849D7AC3405C}" type="presOf" srcId="{CAAB02F2-65E6-4129-8608-577F249BB8C3}" destId="{21C2C0F6-3DE0-4DD6-8472-EE87F693F6BA}" srcOrd="0" destOrd="0" presId="urn:microsoft.com/office/officeart/2005/8/layout/vList2"/>
    <dgm:cxn modelId="{DA55A12B-4E2B-4E54-9549-2EC7D979C2F2}" srcId="{69D2AD2B-304B-42DF-A9C1-D6AB97642BA9}" destId="{BE14412E-E754-4A91-9E1C-6D50E7DDEDD4}" srcOrd="1" destOrd="0" parTransId="{6FB7FCBD-3564-4021-AABF-79A6C190001E}" sibTransId="{6BE062DF-7F2E-4E18-ACFF-9962FE39C903}"/>
    <dgm:cxn modelId="{F4E6322E-CC04-426D-A948-1371CC1672EE}" type="presOf" srcId="{3FC16FF8-7E31-4B71-B27D-DA4F251957E1}" destId="{0CD10CAC-30B0-4B4F-84A8-3FC9C1C810DC}" srcOrd="0" destOrd="0" presId="urn:microsoft.com/office/officeart/2005/8/layout/vList2"/>
    <dgm:cxn modelId="{0EE7EC93-66A4-4BDC-8077-FAC1708B30A3}" srcId="{69D2AD2B-304B-42DF-A9C1-D6AB97642BA9}" destId="{3FC16FF8-7E31-4B71-B27D-DA4F251957E1}" srcOrd="0" destOrd="0" parTransId="{F2872BB1-956C-472B-93A2-E1EEA8B01642}" sibTransId="{0C7F4B60-6A25-4FC1-835B-431DBC217B87}"/>
    <dgm:cxn modelId="{75DE12FE-C91D-491B-8E9E-396FCE04E9D0}" srcId="{69D2AD2B-304B-42DF-A9C1-D6AB97642BA9}" destId="{CAAB02F2-65E6-4129-8608-577F249BB8C3}" srcOrd="2" destOrd="0" parTransId="{739FF297-30F4-4226-A2B5-EBB55B52FD07}" sibTransId="{29CDEB1B-1CFF-41D7-A019-C9E1AFECDABC}"/>
    <dgm:cxn modelId="{08F482FE-9049-4903-A0FC-ED947FA85DB5}" type="presOf" srcId="{BE14412E-E754-4A91-9E1C-6D50E7DDEDD4}" destId="{F19AEF04-8032-46C6-88FC-C8C3D4BE48A9}" srcOrd="0" destOrd="0" presId="urn:microsoft.com/office/officeart/2005/8/layout/vList2"/>
    <dgm:cxn modelId="{A53A05ED-14E1-4427-8A81-7C9631F67F30}" type="presParOf" srcId="{F84A15DB-BB4A-4920-9EE3-50FFDBE6C6AA}" destId="{0CD10CAC-30B0-4B4F-84A8-3FC9C1C810DC}" srcOrd="0" destOrd="0" presId="urn:microsoft.com/office/officeart/2005/8/layout/vList2"/>
    <dgm:cxn modelId="{BD6907BE-A6D2-4CC3-BA5B-9BBA22C6758D}" type="presParOf" srcId="{F84A15DB-BB4A-4920-9EE3-50FFDBE6C6AA}" destId="{DDDAD481-F67E-4F38-B3F8-05A6BD23C818}" srcOrd="1" destOrd="0" presId="urn:microsoft.com/office/officeart/2005/8/layout/vList2"/>
    <dgm:cxn modelId="{6D06348F-A743-463C-90A1-39E2E19DC5D2}" type="presParOf" srcId="{F84A15DB-BB4A-4920-9EE3-50FFDBE6C6AA}" destId="{F19AEF04-8032-46C6-88FC-C8C3D4BE48A9}" srcOrd="2" destOrd="0" presId="urn:microsoft.com/office/officeart/2005/8/layout/vList2"/>
    <dgm:cxn modelId="{AF565A10-B7F8-4EDF-AD9E-13F429A749B3}" type="presParOf" srcId="{F84A15DB-BB4A-4920-9EE3-50FFDBE6C6AA}" destId="{2891740A-5DC3-4FBB-B469-ACD751846FC1}" srcOrd="3" destOrd="0" presId="urn:microsoft.com/office/officeart/2005/8/layout/vList2"/>
    <dgm:cxn modelId="{1CD094D7-2B46-48F1-A4BE-D4CB46835D0E}" type="presParOf" srcId="{F84A15DB-BB4A-4920-9EE3-50FFDBE6C6AA}" destId="{21C2C0F6-3DE0-4DD6-8472-EE87F693F6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51399-3AA1-4790-A6FE-2EF1CF04C0F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34C1F3C-6DF0-46CA-93FE-CE5708C43394}">
      <dgm:prSet/>
      <dgm:spPr/>
      <dgm:t>
        <a:bodyPr/>
        <a:lstStyle/>
        <a:p>
          <a:r>
            <a:rPr lang="fi-FI"/>
            <a:t>Jotta vankilasta ei vapauduta asunnottomana, tulee vankilasta tehdä yhteydenotto heti vankeusajan alkaessa. Olennaista tiedotus ja sovitut toimintatavat vankiloiden ja hyvinvointialueen välillä</a:t>
          </a:r>
          <a:endParaRPr lang="en-US"/>
        </a:p>
      </dgm:t>
    </dgm:pt>
    <dgm:pt modelId="{FB709ADC-C168-4325-B6C4-097AA3D4E96A}" type="parTrans" cxnId="{9FEC290D-FD93-4167-A8DE-CAF92BE3D9DA}">
      <dgm:prSet/>
      <dgm:spPr/>
      <dgm:t>
        <a:bodyPr/>
        <a:lstStyle/>
        <a:p>
          <a:endParaRPr lang="en-US"/>
        </a:p>
      </dgm:t>
    </dgm:pt>
    <dgm:pt modelId="{4C51C7E6-26CD-485A-9228-01BC1262C4F2}" type="sibTrans" cxnId="{9FEC290D-FD93-4167-A8DE-CAF92BE3D9DA}">
      <dgm:prSet/>
      <dgm:spPr/>
      <dgm:t>
        <a:bodyPr/>
        <a:lstStyle/>
        <a:p>
          <a:endParaRPr lang="en-US"/>
        </a:p>
      </dgm:t>
    </dgm:pt>
    <dgm:pt modelId="{6BDECFC3-E51D-44CE-8840-1E86C07E75BB}">
      <dgm:prSet/>
      <dgm:spPr/>
      <dgm:t>
        <a:bodyPr/>
        <a:lstStyle/>
        <a:p>
          <a:r>
            <a:rPr lang="fi-FI"/>
            <a:t>Vankeusaikana vangin tilanne voi muuttua: parisuhteen päättyminen, uusi tuomio, aikaisempi vapautuminen tms. Koevapauden toteutuminen riippuu asumistilanteesta ja ennakoimattomat muutokset vaikuttavat asumisratkaisuihin ja koevapauteen pääsyyn</a:t>
          </a:r>
          <a:endParaRPr lang="en-US"/>
        </a:p>
      </dgm:t>
    </dgm:pt>
    <dgm:pt modelId="{AEFF6B0D-5396-4E3F-B742-22BFD2D0C812}" type="parTrans" cxnId="{7C592D8E-7034-4582-A8FB-2A2F1831E579}">
      <dgm:prSet/>
      <dgm:spPr/>
      <dgm:t>
        <a:bodyPr/>
        <a:lstStyle/>
        <a:p>
          <a:endParaRPr lang="en-US"/>
        </a:p>
      </dgm:t>
    </dgm:pt>
    <dgm:pt modelId="{7754433E-725B-45A1-83C8-68102ECBBA3F}" type="sibTrans" cxnId="{7C592D8E-7034-4582-A8FB-2A2F1831E579}">
      <dgm:prSet/>
      <dgm:spPr/>
      <dgm:t>
        <a:bodyPr/>
        <a:lstStyle/>
        <a:p>
          <a:endParaRPr lang="en-US"/>
        </a:p>
      </dgm:t>
    </dgm:pt>
    <dgm:pt modelId="{15EF1FC7-24CA-4EB5-BE72-48CD11B385EA}">
      <dgm:prSet/>
      <dgm:spPr/>
      <dgm:t>
        <a:bodyPr/>
        <a:lstStyle/>
        <a:p>
          <a:r>
            <a:rPr lang="fi-FI"/>
            <a:t>Teams / Skype jokaiselle työntekijälle mahdollisiksi työvälineiksi</a:t>
          </a:r>
          <a:endParaRPr lang="en-US"/>
        </a:p>
      </dgm:t>
    </dgm:pt>
    <dgm:pt modelId="{33166F44-D84E-4D99-8C73-FE7494B5481B}" type="parTrans" cxnId="{662CDE6C-C45A-47C9-8C27-718061619990}">
      <dgm:prSet/>
      <dgm:spPr/>
      <dgm:t>
        <a:bodyPr/>
        <a:lstStyle/>
        <a:p>
          <a:endParaRPr lang="en-US"/>
        </a:p>
      </dgm:t>
    </dgm:pt>
    <dgm:pt modelId="{76340455-631F-4EF9-A4B0-09832C093368}" type="sibTrans" cxnId="{662CDE6C-C45A-47C9-8C27-718061619990}">
      <dgm:prSet/>
      <dgm:spPr/>
      <dgm:t>
        <a:bodyPr/>
        <a:lstStyle/>
        <a:p>
          <a:endParaRPr lang="en-US"/>
        </a:p>
      </dgm:t>
    </dgm:pt>
    <dgm:pt modelId="{98AA7F8B-977B-4979-8B9F-42F18B33EFA1}" type="pres">
      <dgm:prSet presAssocID="{0EE51399-3AA1-4790-A6FE-2EF1CF04C0FA}" presName="root" presStyleCnt="0">
        <dgm:presLayoutVars>
          <dgm:dir/>
          <dgm:resizeHandles val="exact"/>
        </dgm:presLayoutVars>
      </dgm:prSet>
      <dgm:spPr/>
    </dgm:pt>
    <dgm:pt modelId="{682B4C7B-103B-46BA-9039-90F9AB5AF0DA}" type="pres">
      <dgm:prSet presAssocID="{534C1F3C-6DF0-46CA-93FE-CE5708C43394}" presName="compNode" presStyleCnt="0"/>
      <dgm:spPr/>
    </dgm:pt>
    <dgm:pt modelId="{5F56A388-8A50-4112-BAA2-A99A4CB9C0B7}" type="pres">
      <dgm:prSet presAssocID="{534C1F3C-6DF0-46CA-93FE-CE5708C43394}" presName="bgRect" presStyleLbl="bgShp" presStyleIdx="0" presStyleCnt="3"/>
      <dgm:spPr/>
    </dgm:pt>
    <dgm:pt modelId="{E6C81861-B572-4C0E-979E-967D6693ADDB}" type="pres">
      <dgm:prSet presAssocID="{534C1F3C-6DF0-46CA-93FE-CE5708C433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Ärsyttävä aine"/>
        </a:ext>
      </dgm:extLst>
    </dgm:pt>
    <dgm:pt modelId="{C68C72F9-A602-4B27-9C7E-D067EA96E080}" type="pres">
      <dgm:prSet presAssocID="{534C1F3C-6DF0-46CA-93FE-CE5708C43394}" presName="spaceRect" presStyleCnt="0"/>
      <dgm:spPr/>
    </dgm:pt>
    <dgm:pt modelId="{344FD3E8-154B-4BA8-95BA-BA2D9CA21F38}" type="pres">
      <dgm:prSet presAssocID="{534C1F3C-6DF0-46CA-93FE-CE5708C43394}" presName="parTx" presStyleLbl="revTx" presStyleIdx="0" presStyleCnt="3">
        <dgm:presLayoutVars>
          <dgm:chMax val="0"/>
          <dgm:chPref val="0"/>
        </dgm:presLayoutVars>
      </dgm:prSet>
      <dgm:spPr/>
    </dgm:pt>
    <dgm:pt modelId="{86DC0A9A-10D4-4539-990E-B560A5B56810}" type="pres">
      <dgm:prSet presAssocID="{4C51C7E6-26CD-485A-9228-01BC1262C4F2}" presName="sibTrans" presStyleCnt="0"/>
      <dgm:spPr/>
    </dgm:pt>
    <dgm:pt modelId="{4BBC1490-89D5-4BE4-9318-E18FA227BB45}" type="pres">
      <dgm:prSet presAssocID="{6BDECFC3-E51D-44CE-8840-1E86C07E75BB}" presName="compNode" presStyleCnt="0"/>
      <dgm:spPr/>
    </dgm:pt>
    <dgm:pt modelId="{FA312690-5509-4C36-A0A7-0C608C0713B9}" type="pres">
      <dgm:prSet presAssocID="{6BDECFC3-E51D-44CE-8840-1E86C07E75BB}" presName="bgRect" presStyleLbl="bgShp" presStyleIdx="1" presStyleCnt="3"/>
      <dgm:spPr/>
    </dgm:pt>
    <dgm:pt modelId="{43CC5821-A029-4545-806F-2D2D45033060}" type="pres">
      <dgm:prSet presAssocID="{6BDECFC3-E51D-44CE-8840-1E86C07E75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omari"/>
        </a:ext>
      </dgm:extLst>
    </dgm:pt>
    <dgm:pt modelId="{7E048B74-57F0-448D-933E-79B347BDE49B}" type="pres">
      <dgm:prSet presAssocID="{6BDECFC3-E51D-44CE-8840-1E86C07E75BB}" presName="spaceRect" presStyleCnt="0"/>
      <dgm:spPr/>
    </dgm:pt>
    <dgm:pt modelId="{7A917561-290A-4194-A377-1FF1219286F0}" type="pres">
      <dgm:prSet presAssocID="{6BDECFC3-E51D-44CE-8840-1E86C07E75BB}" presName="parTx" presStyleLbl="revTx" presStyleIdx="1" presStyleCnt="3">
        <dgm:presLayoutVars>
          <dgm:chMax val="0"/>
          <dgm:chPref val="0"/>
        </dgm:presLayoutVars>
      </dgm:prSet>
      <dgm:spPr/>
    </dgm:pt>
    <dgm:pt modelId="{DF1264D9-C2EA-48E9-857A-3EDC40C2C5A8}" type="pres">
      <dgm:prSet presAssocID="{7754433E-725B-45A1-83C8-68102ECBBA3F}" presName="sibTrans" presStyleCnt="0"/>
      <dgm:spPr/>
    </dgm:pt>
    <dgm:pt modelId="{D1F434B6-28C0-43B9-932D-BEFB3027DF76}" type="pres">
      <dgm:prSet presAssocID="{15EF1FC7-24CA-4EB5-BE72-48CD11B385EA}" presName="compNode" presStyleCnt="0"/>
      <dgm:spPr/>
    </dgm:pt>
    <dgm:pt modelId="{B18C672A-1292-4CB1-9167-EDF0755AF1AB}" type="pres">
      <dgm:prSet presAssocID="{15EF1FC7-24CA-4EB5-BE72-48CD11B385EA}" presName="bgRect" presStyleLbl="bgShp" presStyleIdx="2" presStyleCnt="3"/>
      <dgm:spPr/>
    </dgm:pt>
    <dgm:pt modelId="{85744634-481D-48AB-8274-9D05F3366491}" type="pres">
      <dgm:prSet presAssocID="{15EF1FC7-24CA-4EB5-BE72-48CD11B385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äyttäjät"/>
        </a:ext>
      </dgm:extLst>
    </dgm:pt>
    <dgm:pt modelId="{151BFF4F-B026-4FA6-BD5E-CA22520D288E}" type="pres">
      <dgm:prSet presAssocID="{15EF1FC7-24CA-4EB5-BE72-48CD11B385EA}" presName="spaceRect" presStyleCnt="0"/>
      <dgm:spPr/>
    </dgm:pt>
    <dgm:pt modelId="{EB04A751-2FF4-43AE-B27F-2A8D7432BD35}" type="pres">
      <dgm:prSet presAssocID="{15EF1FC7-24CA-4EB5-BE72-48CD11B385EA}" presName="parTx" presStyleLbl="revTx" presStyleIdx="2" presStyleCnt="3">
        <dgm:presLayoutVars>
          <dgm:chMax val="0"/>
          <dgm:chPref val="0"/>
        </dgm:presLayoutVars>
      </dgm:prSet>
      <dgm:spPr/>
    </dgm:pt>
  </dgm:ptLst>
  <dgm:cxnLst>
    <dgm:cxn modelId="{9FEC290D-FD93-4167-A8DE-CAF92BE3D9DA}" srcId="{0EE51399-3AA1-4790-A6FE-2EF1CF04C0FA}" destId="{534C1F3C-6DF0-46CA-93FE-CE5708C43394}" srcOrd="0" destOrd="0" parTransId="{FB709ADC-C168-4325-B6C4-097AA3D4E96A}" sibTransId="{4C51C7E6-26CD-485A-9228-01BC1262C4F2}"/>
    <dgm:cxn modelId="{662CDE6C-C45A-47C9-8C27-718061619990}" srcId="{0EE51399-3AA1-4790-A6FE-2EF1CF04C0FA}" destId="{15EF1FC7-24CA-4EB5-BE72-48CD11B385EA}" srcOrd="2" destOrd="0" parTransId="{33166F44-D84E-4D99-8C73-FE7494B5481B}" sibTransId="{76340455-631F-4EF9-A4B0-09832C093368}"/>
    <dgm:cxn modelId="{9832EE4D-B0F5-4E56-B03D-461F057A0850}" type="presOf" srcId="{15EF1FC7-24CA-4EB5-BE72-48CD11B385EA}" destId="{EB04A751-2FF4-43AE-B27F-2A8D7432BD35}" srcOrd="0" destOrd="0" presId="urn:microsoft.com/office/officeart/2018/2/layout/IconVerticalSolidList"/>
    <dgm:cxn modelId="{53930173-44DE-4023-A566-0DA869CBE7ED}" type="presOf" srcId="{0EE51399-3AA1-4790-A6FE-2EF1CF04C0FA}" destId="{98AA7F8B-977B-4979-8B9F-42F18B33EFA1}" srcOrd="0" destOrd="0" presId="urn:microsoft.com/office/officeart/2018/2/layout/IconVerticalSolidList"/>
    <dgm:cxn modelId="{7C592D8E-7034-4582-A8FB-2A2F1831E579}" srcId="{0EE51399-3AA1-4790-A6FE-2EF1CF04C0FA}" destId="{6BDECFC3-E51D-44CE-8840-1E86C07E75BB}" srcOrd="1" destOrd="0" parTransId="{AEFF6B0D-5396-4E3F-B742-22BFD2D0C812}" sibTransId="{7754433E-725B-45A1-83C8-68102ECBBA3F}"/>
    <dgm:cxn modelId="{9848BBBA-9D4A-471A-9A86-97489FB35423}" type="presOf" srcId="{6BDECFC3-E51D-44CE-8840-1E86C07E75BB}" destId="{7A917561-290A-4194-A377-1FF1219286F0}" srcOrd="0" destOrd="0" presId="urn:microsoft.com/office/officeart/2018/2/layout/IconVerticalSolidList"/>
    <dgm:cxn modelId="{26DBCBE4-3B94-4B20-A3B1-40692A98129C}" type="presOf" srcId="{534C1F3C-6DF0-46CA-93FE-CE5708C43394}" destId="{344FD3E8-154B-4BA8-95BA-BA2D9CA21F38}" srcOrd="0" destOrd="0" presId="urn:microsoft.com/office/officeart/2018/2/layout/IconVerticalSolidList"/>
    <dgm:cxn modelId="{C3A0A0E8-9D40-4176-AC6A-5A534C89C74F}" type="presParOf" srcId="{98AA7F8B-977B-4979-8B9F-42F18B33EFA1}" destId="{682B4C7B-103B-46BA-9039-90F9AB5AF0DA}" srcOrd="0" destOrd="0" presId="urn:microsoft.com/office/officeart/2018/2/layout/IconVerticalSolidList"/>
    <dgm:cxn modelId="{FC5E43C6-1B3A-443E-9186-49F80FCF97CF}" type="presParOf" srcId="{682B4C7B-103B-46BA-9039-90F9AB5AF0DA}" destId="{5F56A388-8A50-4112-BAA2-A99A4CB9C0B7}" srcOrd="0" destOrd="0" presId="urn:microsoft.com/office/officeart/2018/2/layout/IconVerticalSolidList"/>
    <dgm:cxn modelId="{0C04AEFC-88E1-488B-8810-74037AA9F2A8}" type="presParOf" srcId="{682B4C7B-103B-46BA-9039-90F9AB5AF0DA}" destId="{E6C81861-B572-4C0E-979E-967D6693ADDB}" srcOrd="1" destOrd="0" presId="urn:microsoft.com/office/officeart/2018/2/layout/IconVerticalSolidList"/>
    <dgm:cxn modelId="{C5D62528-1EFF-445F-84E7-93FEA5B4BED7}" type="presParOf" srcId="{682B4C7B-103B-46BA-9039-90F9AB5AF0DA}" destId="{C68C72F9-A602-4B27-9C7E-D067EA96E080}" srcOrd="2" destOrd="0" presId="urn:microsoft.com/office/officeart/2018/2/layout/IconVerticalSolidList"/>
    <dgm:cxn modelId="{602BF179-EE6C-4464-9803-8BABC7A717E5}" type="presParOf" srcId="{682B4C7B-103B-46BA-9039-90F9AB5AF0DA}" destId="{344FD3E8-154B-4BA8-95BA-BA2D9CA21F38}" srcOrd="3" destOrd="0" presId="urn:microsoft.com/office/officeart/2018/2/layout/IconVerticalSolidList"/>
    <dgm:cxn modelId="{9D112F77-EB75-4312-92CD-C6D7AC3D38B0}" type="presParOf" srcId="{98AA7F8B-977B-4979-8B9F-42F18B33EFA1}" destId="{86DC0A9A-10D4-4539-990E-B560A5B56810}" srcOrd="1" destOrd="0" presId="urn:microsoft.com/office/officeart/2018/2/layout/IconVerticalSolidList"/>
    <dgm:cxn modelId="{C405892F-3ABA-40CD-B02F-3CD766DC81CD}" type="presParOf" srcId="{98AA7F8B-977B-4979-8B9F-42F18B33EFA1}" destId="{4BBC1490-89D5-4BE4-9318-E18FA227BB45}" srcOrd="2" destOrd="0" presId="urn:microsoft.com/office/officeart/2018/2/layout/IconVerticalSolidList"/>
    <dgm:cxn modelId="{11498AF9-889A-42B6-B62F-CB0BC71A7405}" type="presParOf" srcId="{4BBC1490-89D5-4BE4-9318-E18FA227BB45}" destId="{FA312690-5509-4C36-A0A7-0C608C0713B9}" srcOrd="0" destOrd="0" presId="urn:microsoft.com/office/officeart/2018/2/layout/IconVerticalSolidList"/>
    <dgm:cxn modelId="{BC3C3C68-F991-45DB-922C-9037B2528E53}" type="presParOf" srcId="{4BBC1490-89D5-4BE4-9318-E18FA227BB45}" destId="{43CC5821-A029-4545-806F-2D2D45033060}" srcOrd="1" destOrd="0" presId="urn:microsoft.com/office/officeart/2018/2/layout/IconVerticalSolidList"/>
    <dgm:cxn modelId="{F91679BD-5F51-48F8-BAEF-ABAEAFFAC8AE}" type="presParOf" srcId="{4BBC1490-89D5-4BE4-9318-E18FA227BB45}" destId="{7E048B74-57F0-448D-933E-79B347BDE49B}" srcOrd="2" destOrd="0" presId="urn:microsoft.com/office/officeart/2018/2/layout/IconVerticalSolidList"/>
    <dgm:cxn modelId="{00747AEB-CE04-40C2-8C5E-8125EFC51871}" type="presParOf" srcId="{4BBC1490-89D5-4BE4-9318-E18FA227BB45}" destId="{7A917561-290A-4194-A377-1FF1219286F0}" srcOrd="3" destOrd="0" presId="urn:microsoft.com/office/officeart/2018/2/layout/IconVerticalSolidList"/>
    <dgm:cxn modelId="{C013263D-87EF-4FB4-A30E-BEA6E800854D}" type="presParOf" srcId="{98AA7F8B-977B-4979-8B9F-42F18B33EFA1}" destId="{DF1264D9-C2EA-48E9-857A-3EDC40C2C5A8}" srcOrd="3" destOrd="0" presId="urn:microsoft.com/office/officeart/2018/2/layout/IconVerticalSolidList"/>
    <dgm:cxn modelId="{50411F46-F861-4220-90B5-7BDF21D25893}" type="presParOf" srcId="{98AA7F8B-977B-4979-8B9F-42F18B33EFA1}" destId="{D1F434B6-28C0-43B9-932D-BEFB3027DF76}" srcOrd="4" destOrd="0" presId="urn:microsoft.com/office/officeart/2018/2/layout/IconVerticalSolidList"/>
    <dgm:cxn modelId="{831BCB79-6D55-4B9F-8EFD-EE455C579485}" type="presParOf" srcId="{D1F434B6-28C0-43B9-932D-BEFB3027DF76}" destId="{B18C672A-1292-4CB1-9167-EDF0755AF1AB}" srcOrd="0" destOrd="0" presId="urn:microsoft.com/office/officeart/2018/2/layout/IconVerticalSolidList"/>
    <dgm:cxn modelId="{F9A2842B-2757-443C-A71F-04EB6290535C}" type="presParOf" srcId="{D1F434B6-28C0-43B9-932D-BEFB3027DF76}" destId="{85744634-481D-48AB-8274-9D05F3366491}" srcOrd="1" destOrd="0" presId="urn:microsoft.com/office/officeart/2018/2/layout/IconVerticalSolidList"/>
    <dgm:cxn modelId="{62353A78-65B0-4549-ADEF-78671B866E6B}" type="presParOf" srcId="{D1F434B6-28C0-43B9-932D-BEFB3027DF76}" destId="{151BFF4F-B026-4FA6-BD5E-CA22520D288E}" srcOrd="2" destOrd="0" presId="urn:microsoft.com/office/officeart/2018/2/layout/IconVerticalSolidList"/>
    <dgm:cxn modelId="{E0A6A834-3852-40A8-9C3A-6963F3F7526D}" type="presParOf" srcId="{D1F434B6-28C0-43B9-932D-BEFB3027DF76}" destId="{EB04A751-2FF4-43AE-B27F-2A8D7432BD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EE061-EC47-4529-99AF-A4B2276D4C6C}"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8161CF19-5E28-4608-9FA8-031668B49B56}">
      <dgm:prSet/>
      <dgm:spPr/>
      <dgm:t>
        <a:bodyPr/>
        <a:lstStyle/>
        <a:p>
          <a:r>
            <a:rPr lang="fi-FI"/>
            <a:t>Jälkihuoltonuoret, joilla ei ole asiakkuus voimassa</a:t>
          </a:r>
          <a:endParaRPr lang="en-US"/>
        </a:p>
      </dgm:t>
    </dgm:pt>
    <dgm:pt modelId="{4EC75721-7F13-4CDF-B417-6DEC2DC977E0}" type="parTrans" cxnId="{CD37AB25-6792-484E-A6C5-62E4FACDB3B2}">
      <dgm:prSet/>
      <dgm:spPr/>
      <dgm:t>
        <a:bodyPr/>
        <a:lstStyle/>
        <a:p>
          <a:endParaRPr lang="en-US"/>
        </a:p>
      </dgm:t>
    </dgm:pt>
    <dgm:pt modelId="{49B01B1F-EC89-4F3D-940F-8939C7627438}" type="sibTrans" cxnId="{CD37AB25-6792-484E-A6C5-62E4FACDB3B2}">
      <dgm:prSet/>
      <dgm:spPr/>
      <dgm:t>
        <a:bodyPr/>
        <a:lstStyle/>
        <a:p>
          <a:endParaRPr lang="en-US"/>
        </a:p>
      </dgm:t>
    </dgm:pt>
    <dgm:pt modelId="{9D14A615-6072-48BD-9502-C3A924E3804B}">
      <dgm:prSet/>
      <dgm:spPr/>
      <dgm:t>
        <a:bodyPr/>
        <a:lstStyle/>
        <a:p>
          <a:r>
            <a:rPr lang="fi-FI"/>
            <a:t>Nuoret, päihteistä riippuvaiset henkilöt, joilla asunnottomuusuhka tai ei vakituista osoitetta</a:t>
          </a:r>
          <a:endParaRPr lang="en-US"/>
        </a:p>
      </dgm:t>
    </dgm:pt>
    <dgm:pt modelId="{1504C24F-654D-48B6-86DE-8ADC7CB00C9E}" type="parTrans" cxnId="{A03FA331-96A9-4A59-A5C7-AFBDD26F7793}">
      <dgm:prSet/>
      <dgm:spPr/>
      <dgm:t>
        <a:bodyPr/>
        <a:lstStyle/>
        <a:p>
          <a:endParaRPr lang="en-US"/>
        </a:p>
      </dgm:t>
    </dgm:pt>
    <dgm:pt modelId="{F8CB0119-F885-4C2D-ADDB-3230D16441DF}" type="sibTrans" cxnId="{A03FA331-96A9-4A59-A5C7-AFBDD26F7793}">
      <dgm:prSet/>
      <dgm:spPr/>
      <dgm:t>
        <a:bodyPr/>
        <a:lstStyle/>
        <a:p>
          <a:endParaRPr lang="en-US"/>
        </a:p>
      </dgm:t>
    </dgm:pt>
    <dgm:pt modelId="{7033C624-582F-4F0F-BCDB-C4A0E75A6B61}">
      <dgm:prSet/>
      <dgm:spPr/>
      <dgm:t>
        <a:bodyPr/>
        <a:lstStyle/>
        <a:p>
          <a:r>
            <a:rPr lang="fi-FI"/>
            <a:t>Pitkäaikaisasunnottomat, joilla moninaisia, kasaantuneita olosuhteita (useita rikostuomioita, useita jaksoja eri asumisyksiköissä, Tastuun toistuvasti palaaminen)</a:t>
          </a:r>
          <a:endParaRPr lang="en-US"/>
        </a:p>
      </dgm:t>
    </dgm:pt>
    <dgm:pt modelId="{909BE335-12A4-44CE-AD13-4AC1E90F0F8A}" type="parTrans" cxnId="{9CD8A232-5601-4BA7-8519-B15369978EB8}">
      <dgm:prSet/>
      <dgm:spPr/>
      <dgm:t>
        <a:bodyPr/>
        <a:lstStyle/>
        <a:p>
          <a:endParaRPr lang="en-US"/>
        </a:p>
      </dgm:t>
    </dgm:pt>
    <dgm:pt modelId="{CD0D933A-E946-47F9-9B19-B2A88DCD0F04}" type="sibTrans" cxnId="{9CD8A232-5601-4BA7-8519-B15369978EB8}">
      <dgm:prSet/>
      <dgm:spPr/>
      <dgm:t>
        <a:bodyPr/>
        <a:lstStyle/>
        <a:p>
          <a:endParaRPr lang="en-US"/>
        </a:p>
      </dgm:t>
    </dgm:pt>
    <dgm:pt modelId="{583432E9-0B6B-4F6D-9BB1-7198AC9BD8B7}">
      <dgm:prSet/>
      <dgm:spPr/>
      <dgm:t>
        <a:bodyPr/>
        <a:lstStyle/>
        <a:p>
          <a:r>
            <a:rPr lang="fi-FI"/>
            <a:t>Vapautuvat naisvangit, joilla taustalla väkivaltakokemuksia</a:t>
          </a:r>
          <a:endParaRPr lang="en-US"/>
        </a:p>
      </dgm:t>
    </dgm:pt>
    <dgm:pt modelId="{87C6AB33-A157-4C9B-97D6-F03A5F420380}" type="parTrans" cxnId="{456DA57F-1046-480B-A208-70B1A12961BC}">
      <dgm:prSet/>
      <dgm:spPr/>
      <dgm:t>
        <a:bodyPr/>
        <a:lstStyle/>
        <a:p>
          <a:endParaRPr lang="en-US"/>
        </a:p>
      </dgm:t>
    </dgm:pt>
    <dgm:pt modelId="{AB8F249A-EE3E-4606-9F58-D222C3019344}" type="sibTrans" cxnId="{456DA57F-1046-480B-A208-70B1A12961BC}">
      <dgm:prSet/>
      <dgm:spPr/>
      <dgm:t>
        <a:bodyPr/>
        <a:lstStyle/>
        <a:p>
          <a:endParaRPr lang="en-US"/>
        </a:p>
      </dgm:t>
    </dgm:pt>
    <dgm:pt modelId="{26276751-AACA-4388-80A3-5FD369C342BC}">
      <dgm:prSet/>
      <dgm:spPr/>
      <dgm:t>
        <a:bodyPr/>
        <a:lstStyle/>
        <a:p>
          <a:r>
            <a:rPr lang="fi-FI"/>
            <a:t>Sakko- ja lyhytaikaisvangit, jotka ovat sote-palvelujen ulkopuolella</a:t>
          </a:r>
          <a:endParaRPr lang="en-US"/>
        </a:p>
      </dgm:t>
    </dgm:pt>
    <dgm:pt modelId="{E852014A-0501-46AB-BA41-919815192501}" type="parTrans" cxnId="{C97AC53E-A3CE-48BC-BEB8-F08E82359DFC}">
      <dgm:prSet/>
      <dgm:spPr/>
      <dgm:t>
        <a:bodyPr/>
        <a:lstStyle/>
        <a:p>
          <a:endParaRPr lang="en-US"/>
        </a:p>
      </dgm:t>
    </dgm:pt>
    <dgm:pt modelId="{EF7D2EF6-1BA7-4103-A412-9A6DC6EBC65D}" type="sibTrans" cxnId="{C97AC53E-A3CE-48BC-BEB8-F08E82359DFC}">
      <dgm:prSet/>
      <dgm:spPr/>
      <dgm:t>
        <a:bodyPr/>
        <a:lstStyle/>
        <a:p>
          <a:endParaRPr lang="en-US"/>
        </a:p>
      </dgm:t>
    </dgm:pt>
    <dgm:pt modelId="{8BF42958-5B2C-4417-B784-A99F69F34F72}" type="pres">
      <dgm:prSet presAssocID="{473EE061-EC47-4529-99AF-A4B2276D4C6C}" presName="diagram" presStyleCnt="0">
        <dgm:presLayoutVars>
          <dgm:dir/>
          <dgm:resizeHandles val="exact"/>
        </dgm:presLayoutVars>
      </dgm:prSet>
      <dgm:spPr/>
    </dgm:pt>
    <dgm:pt modelId="{56D7848D-27C8-49AE-A494-299558D3A78A}" type="pres">
      <dgm:prSet presAssocID="{8161CF19-5E28-4608-9FA8-031668B49B56}" presName="node" presStyleLbl="node1" presStyleIdx="0" presStyleCnt="5">
        <dgm:presLayoutVars>
          <dgm:bulletEnabled val="1"/>
        </dgm:presLayoutVars>
      </dgm:prSet>
      <dgm:spPr/>
    </dgm:pt>
    <dgm:pt modelId="{FF5697F7-4269-4EAE-8933-E4AF9E52D035}" type="pres">
      <dgm:prSet presAssocID="{49B01B1F-EC89-4F3D-940F-8939C7627438}" presName="sibTrans" presStyleCnt="0"/>
      <dgm:spPr/>
    </dgm:pt>
    <dgm:pt modelId="{E3CD97BD-B995-409B-B673-3851D3CD7624}" type="pres">
      <dgm:prSet presAssocID="{9D14A615-6072-48BD-9502-C3A924E3804B}" presName="node" presStyleLbl="node1" presStyleIdx="1" presStyleCnt="5">
        <dgm:presLayoutVars>
          <dgm:bulletEnabled val="1"/>
        </dgm:presLayoutVars>
      </dgm:prSet>
      <dgm:spPr/>
    </dgm:pt>
    <dgm:pt modelId="{C0079743-0FBF-4269-B53F-3FAB0498FD43}" type="pres">
      <dgm:prSet presAssocID="{F8CB0119-F885-4C2D-ADDB-3230D16441DF}" presName="sibTrans" presStyleCnt="0"/>
      <dgm:spPr/>
    </dgm:pt>
    <dgm:pt modelId="{A9689566-2A4B-4644-BD5B-88787B7EB616}" type="pres">
      <dgm:prSet presAssocID="{7033C624-582F-4F0F-BCDB-C4A0E75A6B61}" presName="node" presStyleLbl="node1" presStyleIdx="2" presStyleCnt="5">
        <dgm:presLayoutVars>
          <dgm:bulletEnabled val="1"/>
        </dgm:presLayoutVars>
      </dgm:prSet>
      <dgm:spPr/>
    </dgm:pt>
    <dgm:pt modelId="{111B7EEB-1CFC-43C3-A982-6E0A1EE3CC2F}" type="pres">
      <dgm:prSet presAssocID="{CD0D933A-E946-47F9-9B19-B2A88DCD0F04}" presName="sibTrans" presStyleCnt="0"/>
      <dgm:spPr/>
    </dgm:pt>
    <dgm:pt modelId="{158DDB05-8C86-40CB-A638-11CAB9B4547F}" type="pres">
      <dgm:prSet presAssocID="{583432E9-0B6B-4F6D-9BB1-7198AC9BD8B7}" presName="node" presStyleLbl="node1" presStyleIdx="3" presStyleCnt="5">
        <dgm:presLayoutVars>
          <dgm:bulletEnabled val="1"/>
        </dgm:presLayoutVars>
      </dgm:prSet>
      <dgm:spPr/>
    </dgm:pt>
    <dgm:pt modelId="{44BF448B-47E4-4024-A0DE-42A4AE339C6B}" type="pres">
      <dgm:prSet presAssocID="{AB8F249A-EE3E-4606-9F58-D222C3019344}" presName="sibTrans" presStyleCnt="0"/>
      <dgm:spPr/>
    </dgm:pt>
    <dgm:pt modelId="{3BB49EFA-ADF8-429E-971F-56372B02D6DB}" type="pres">
      <dgm:prSet presAssocID="{26276751-AACA-4388-80A3-5FD369C342BC}" presName="node" presStyleLbl="node1" presStyleIdx="4" presStyleCnt="5">
        <dgm:presLayoutVars>
          <dgm:bulletEnabled val="1"/>
        </dgm:presLayoutVars>
      </dgm:prSet>
      <dgm:spPr/>
    </dgm:pt>
  </dgm:ptLst>
  <dgm:cxnLst>
    <dgm:cxn modelId="{7F7F7713-263D-4B10-AB99-9ECD179FA686}" type="presOf" srcId="{8161CF19-5E28-4608-9FA8-031668B49B56}" destId="{56D7848D-27C8-49AE-A494-299558D3A78A}" srcOrd="0" destOrd="0" presId="urn:microsoft.com/office/officeart/2005/8/layout/default"/>
    <dgm:cxn modelId="{A2B90714-3891-4A6D-A54B-72924C56167D}" type="presOf" srcId="{583432E9-0B6B-4F6D-9BB1-7198AC9BD8B7}" destId="{158DDB05-8C86-40CB-A638-11CAB9B4547F}" srcOrd="0" destOrd="0" presId="urn:microsoft.com/office/officeart/2005/8/layout/default"/>
    <dgm:cxn modelId="{CD37AB25-6792-484E-A6C5-62E4FACDB3B2}" srcId="{473EE061-EC47-4529-99AF-A4B2276D4C6C}" destId="{8161CF19-5E28-4608-9FA8-031668B49B56}" srcOrd="0" destOrd="0" parTransId="{4EC75721-7F13-4CDF-B417-6DEC2DC977E0}" sibTransId="{49B01B1F-EC89-4F3D-940F-8939C7627438}"/>
    <dgm:cxn modelId="{A03FA331-96A9-4A59-A5C7-AFBDD26F7793}" srcId="{473EE061-EC47-4529-99AF-A4B2276D4C6C}" destId="{9D14A615-6072-48BD-9502-C3A924E3804B}" srcOrd="1" destOrd="0" parTransId="{1504C24F-654D-48B6-86DE-8ADC7CB00C9E}" sibTransId="{F8CB0119-F885-4C2D-ADDB-3230D16441DF}"/>
    <dgm:cxn modelId="{9CD8A232-5601-4BA7-8519-B15369978EB8}" srcId="{473EE061-EC47-4529-99AF-A4B2276D4C6C}" destId="{7033C624-582F-4F0F-BCDB-C4A0E75A6B61}" srcOrd="2" destOrd="0" parTransId="{909BE335-12A4-44CE-AD13-4AC1E90F0F8A}" sibTransId="{CD0D933A-E946-47F9-9B19-B2A88DCD0F04}"/>
    <dgm:cxn modelId="{C97AC53E-A3CE-48BC-BEB8-F08E82359DFC}" srcId="{473EE061-EC47-4529-99AF-A4B2276D4C6C}" destId="{26276751-AACA-4388-80A3-5FD369C342BC}" srcOrd="4" destOrd="0" parTransId="{E852014A-0501-46AB-BA41-919815192501}" sibTransId="{EF7D2EF6-1BA7-4103-A412-9A6DC6EBC65D}"/>
    <dgm:cxn modelId="{8BA18679-22AA-4838-9C66-B87E5C12895B}" type="presOf" srcId="{26276751-AACA-4388-80A3-5FD369C342BC}" destId="{3BB49EFA-ADF8-429E-971F-56372B02D6DB}" srcOrd="0" destOrd="0" presId="urn:microsoft.com/office/officeart/2005/8/layout/default"/>
    <dgm:cxn modelId="{CCC6967B-E2F5-4D08-A9F6-FC508DED57EF}" type="presOf" srcId="{9D14A615-6072-48BD-9502-C3A924E3804B}" destId="{E3CD97BD-B995-409B-B673-3851D3CD7624}" srcOrd="0" destOrd="0" presId="urn:microsoft.com/office/officeart/2005/8/layout/default"/>
    <dgm:cxn modelId="{0441C17D-91CC-44C2-8D03-66540C340CE8}" type="presOf" srcId="{473EE061-EC47-4529-99AF-A4B2276D4C6C}" destId="{8BF42958-5B2C-4417-B784-A99F69F34F72}" srcOrd="0" destOrd="0" presId="urn:microsoft.com/office/officeart/2005/8/layout/default"/>
    <dgm:cxn modelId="{456DA57F-1046-480B-A208-70B1A12961BC}" srcId="{473EE061-EC47-4529-99AF-A4B2276D4C6C}" destId="{583432E9-0B6B-4F6D-9BB1-7198AC9BD8B7}" srcOrd="3" destOrd="0" parTransId="{87C6AB33-A157-4C9B-97D6-F03A5F420380}" sibTransId="{AB8F249A-EE3E-4606-9F58-D222C3019344}"/>
    <dgm:cxn modelId="{623AA1AE-6E42-4F6C-AE28-BF271EC5BF62}" type="presOf" srcId="{7033C624-582F-4F0F-BCDB-C4A0E75A6B61}" destId="{A9689566-2A4B-4644-BD5B-88787B7EB616}" srcOrd="0" destOrd="0" presId="urn:microsoft.com/office/officeart/2005/8/layout/default"/>
    <dgm:cxn modelId="{4F5A2A5D-1009-457A-B34A-AA9172A237B1}" type="presParOf" srcId="{8BF42958-5B2C-4417-B784-A99F69F34F72}" destId="{56D7848D-27C8-49AE-A494-299558D3A78A}" srcOrd="0" destOrd="0" presId="urn:microsoft.com/office/officeart/2005/8/layout/default"/>
    <dgm:cxn modelId="{49DB601A-1862-4930-8628-6B51B60497A2}" type="presParOf" srcId="{8BF42958-5B2C-4417-B784-A99F69F34F72}" destId="{FF5697F7-4269-4EAE-8933-E4AF9E52D035}" srcOrd="1" destOrd="0" presId="urn:microsoft.com/office/officeart/2005/8/layout/default"/>
    <dgm:cxn modelId="{B9CB6F0C-27C0-43DC-87D4-A4043D59F208}" type="presParOf" srcId="{8BF42958-5B2C-4417-B784-A99F69F34F72}" destId="{E3CD97BD-B995-409B-B673-3851D3CD7624}" srcOrd="2" destOrd="0" presId="urn:microsoft.com/office/officeart/2005/8/layout/default"/>
    <dgm:cxn modelId="{FB1275F7-DE3C-4467-A5E0-8C60B896A09C}" type="presParOf" srcId="{8BF42958-5B2C-4417-B784-A99F69F34F72}" destId="{C0079743-0FBF-4269-B53F-3FAB0498FD43}" srcOrd="3" destOrd="0" presId="urn:microsoft.com/office/officeart/2005/8/layout/default"/>
    <dgm:cxn modelId="{EE54F7D0-3276-4860-979C-0AEA425ECF5F}" type="presParOf" srcId="{8BF42958-5B2C-4417-B784-A99F69F34F72}" destId="{A9689566-2A4B-4644-BD5B-88787B7EB616}" srcOrd="4" destOrd="0" presId="urn:microsoft.com/office/officeart/2005/8/layout/default"/>
    <dgm:cxn modelId="{7F884541-8343-4B5D-8421-51AEB06674F7}" type="presParOf" srcId="{8BF42958-5B2C-4417-B784-A99F69F34F72}" destId="{111B7EEB-1CFC-43C3-A982-6E0A1EE3CC2F}" srcOrd="5" destOrd="0" presId="urn:microsoft.com/office/officeart/2005/8/layout/default"/>
    <dgm:cxn modelId="{D1191377-795F-43D7-BC0D-7ADFAF69E13A}" type="presParOf" srcId="{8BF42958-5B2C-4417-B784-A99F69F34F72}" destId="{158DDB05-8C86-40CB-A638-11CAB9B4547F}" srcOrd="6" destOrd="0" presId="urn:microsoft.com/office/officeart/2005/8/layout/default"/>
    <dgm:cxn modelId="{3710CAFC-27F9-4A82-A4C0-9568EC87690F}" type="presParOf" srcId="{8BF42958-5B2C-4417-B784-A99F69F34F72}" destId="{44BF448B-47E4-4024-A0DE-42A4AE339C6B}" srcOrd="7" destOrd="0" presId="urn:microsoft.com/office/officeart/2005/8/layout/default"/>
    <dgm:cxn modelId="{B5D5BB62-96D6-474A-AEBE-B63460241C46}" type="presParOf" srcId="{8BF42958-5B2C-4417-B784-A99F69F34F72}" destId="{3BB49EFA-ADF8-429E-971F-56372B02D6D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10CAC-30B0-4B4F-84A8-3FC9C1C810DC}">
      <dsp:nvSpPr>
        <dsp:cNvPr id="0" name=""/>
        <dsp:cNvSpPr/>
      </dsp:nvSpPr>
      <dsp:spPr>
        <a:xfrm>
          <a:off x="0" y="48833"/>
          <a:ext cx="11233151" cy="13689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b="1" kern="1200"/>
            <a:t>Asunnottomuuden vähentämisen yhteistyöryhmä: </a:t>
          </a:r>
          <a:r>
            <a:rPr lang="fi-FI" sz="2600" kern="1200"/>
            <a:t>Marina Erholan nimeämä ylätason yhteistyöryhmä: Kela, Rise, Pirha, kunnat, 3. sektori, vuokranantajat</a:t>
          </a:r>
          <a:endParaRPr lang="en-US" sz="2600" kern="1200"/>
        </a:p>
      </dsp:txBody>
      <dsp:txXfrm>
        <a:off x="66824" y="115657"/>
        <a:ext cx="11099503" cy="1235252"/>
      </dsp:txXfrm>
    </dsp:sp>
    <dsp:sp modelId="{F19AEF04-8032-46C6-88FC-C8C3D4BE48A9}">
      <dsp:nvSpPr>
        <dsp:cNvPr id="0" name=""/>
        <dsp:cNvSpPr/>
      </dsp:nvSpPr>
      <dsp:spPr>
        <a:xfrm>
          <a:off x="0" y="1476137"/>
          <a:ext cx="11233151" cy="13689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b="1" kern="1200"/>
            <a:t>Asunnottomuustyön verkosto: </a:t>
          </a:r>
          <a:r>
            <a:rPr lang="fi-FI" sz="2600" kern="1200"/>
            <a:t>asiakastyötä tekeviä toimijoita: Tampereen kaupungin asumisneuvonta, Pirhan etsivä työ, asumispäivystys jne, vuokranantajat, 3. sektori, Kela, Rise ym.</a:t>
          </a:r>
          <a:endParaRPr lang="en-US" sz="2600" kern="1200"/>
        </a:p>
      </dsp:txBody>
      <dsp:txXfrm>
        <a:off x="66824" y="1542961"/>
        <a:ext cx="11099503" cy="1235252"/>
      </dsp:txXfrm>
    </dsp:sp>
    <dsp:sp modelId="{21C2C0F6-3DE0-4DD6-8472-EE87F693F6BA}">
      <dsp:nvSpPr>
        <dsp:cNvPr id="0" name=""/>
        <dsp:cNvSpPr/>
      </dsp:nvSpPr>
      <dsp:spPr>
        <a:xfrm>
          <a:off x="0" y="2919917"/>
          <a:ext cx="11233151" cy="13689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b="1" kern="1200"/>
            <a:t>Asumissosiaalisen työn teemapäivät: </a:t>
          </a:r>
          <a:r>
            <a:rPr lang="fi-FI" sz="2600" kern="1200"/>
            <a:t>koulutuksellinen iltapäivä koko kentälle 2 kertaa vuodessa</a:t>
          </a:r>
          <a:endParaRPr lang="en-US" sz="2600" kern="1200"/>
        </a:p>
      </dsp:txBody>
      <dsp:txXfrm>
        <a:off x="66824" y="2986741"/>
        <a:ext cx="11099503"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6A388-8A50-4112-BAA2-A99A4CB9C0B7}">
      <dsp:nvSpPr>
        <dsp:cNvPr id="0" name=""/>
        <dsp:cNvSpPr/>
      </dsp:nvSpPr>
      <dsp:spPr>
        <a:xfrm>
          <a:off x="0" y="527"/>
          <a:ext cx="11233150" cy="1234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81861-B572-4C0E-979E-967D6693ADDB}">
      <dsp:nvSpPr>
        <dsp:cNvPr id="0" name=""/>
        <dsp:cNvSpPr/>
      </dsp:nvSpPr>
      <dsp:spPr>
        <a:xfrm>
          <a:off x="373381" y="278249"/>
          <a:ext cx="678876" cy="678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4FD3E8-154B-4BA8-95BA-BA2D9CA21F38}">
      <dsp:nvSpPr>
        <dsp:cNvPr id="0" name=""/>
        <dsp:cNvSpPr/>
      </dsp:nvSpPr>
      <dsp:spPr>
        <a:xfrm>
          <a:off x="1425639" y="527"/>
          <a:ext cx="9807510" cy="12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2" tIns="130632" rIns="130632" bIns="130632" numCol="1" spcCol="1270" anchor="ctr" anchorCtr="0">
          <a:noAutofit/>
        </a:bodyPr>
        <a:lstStyle/>
        <a:p>
          <a:pPr marL="0" lvl="0" indent="0" algn="l" defTabSz="844550">
            <a:lnSpc>
              <a:spcPct val="90000"/>
            </a:lnSpc>
            <a:spcBef>
              <a:spcPct val="0"/>
            </a:spcBef>
            <a:spcAft>
              <a:spcPct val="35000"/>
            </a:spcAft>
            <a:buNone/>
          </a:pPr>
          <a:r>
            <a:rPr lang="fi-FI" sz="1900" kern="1200"/>
            <a:t>Jotta vankilasta ei vapauduta asunnottomana, tulee vankilasta tehdä yhteydenotto heti vankeusajan alkaessa. Olennaista tiedotus ja sovitut toimintatavat vankiloiden ja hyvinvointialueen välillä</a:t>
          </a:r>
          <a:endParaRPr lang="en-US" sz="1900" kern="1200"/>
        </a:p>
      </dsp:txBody>
      <dsp:txXfrm>
        <a:off x="1425639" y="527"/>
        <a:ext cx="9807510" cy="1234320"/>
      </dsp:txXfrm>
    </dsp:sp>
    <dsp:sp modelId="{FA312690-5509-4C36-A0A7-0C608C0713B9}">
      <dsp:nvSpPr>
        <dsp:cNvPr id="0" name=""/>
        <dsp:cNvSpPr/>
      </dsp:nvSpPr>
      <dsp:spPr>
        <a:xfrm>
          <a:off x="0" y="1543427"/>
          <a:ext cx="11233150" cy="1234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C5821-A029-4545-806F-2D2D45033060}">
      <dsp:nvSpPr>
        <dsp:cNvPr id="0" name=""/>
        <dsp:cNvSpPr/>
      </dsp:nvSpPr>
      <dsp:spPr>
        <a:xfrm>
          <a:off x="373381" y="1821149"/>
          <a:ext cx="678876" cy="678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917561-290A-4194-A377-1FF1219286F0}">
      <dsp:nvSpPr>
        <dsp:cNvPr id="0" name=""/>
        <dsp:cNvSpPr/>
      </dsp:nvSpPr>
      <dsp:spPr>
        <a:xfrm>
          <a:off x="1425639" y="1543427"/>
          <a:ext cx="9807510" cy="12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2" tIns="130632" rIns="130632" bIns="130632" numCol="1" spcCol="1270" anchor="ctr" anchorCtr="0">
          <a:noAutofit/>
        </a:bodyPr>
        <a:lstStyle/>
        <a:p>
          <a:pPr marL="0" lvl="0" indent="0" algn="l" defTabSz="844550">
            <a:lnSpc>
              <a:spcPct val="90000"/>
            </a:lnSpc>
            <a:spcBef>
              <a:spcPct val="0"/>
            </a:spcBef>
            <a:spcAft>
              <a:spcPct val="35000"/>
            </a:spcAft>
            <a:buNone/>
          </a:pPr>
          <a:r>
            <a:rPr lang="fi-FI" sz="1900" kern="1200"/>
            <a:t>Vankeusaikana vangin tilanne voi muuttua: parisuhteen päättyminen, uusi tuomio, aikaisempi vapautuminen tms. Koevapauden toteutuminen riippuu asumistilanteesta ja ennakoimattomat muutokset vaikuttavat asumisratkaisuihin ja koevapauteen pääsyyn</a:t>
          </a:r>
          <a:endParaRPr lang="en-US" sz="1900" kern="1200"/>
        </a:p>
      </dsp:txBody>
      <dsp:txXfrm>
        <a:off x="1425639" y="1543427"/>
        <a:ext cx="9807510" cy="1234320"/>
      </dsp:txXfrm>
    </dsp:sp>
    <dsp:sp modelId="{B18C672A-1292-4CB1-9167-EDF0755AF1AB}">
      <dsp:nvSpPr>
        <dsp:cNvPr id="0" name=""/>
        <dsp:cNvSpPr/>
      </dsp:nvSpPr>
      <dsp:spPr>
        <a:xfrm>
          <a:off x="0" y="3086327"/>
          <a:ext cx="11233150" cy="1234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44634-481D-48AB-8274-9D05F3366491}">
      <dsp:nvSpPr>
        <dsp:cNvPr id="0" name=""/>
        <dsp:cNvSpPr/>
      </dsp:nvSpPr>
      <dsp:spPr>
        <a:xfrm>
          <a:off x="373381" y="3364049"/>
          <a:ext cx="678876" cy="6788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04A751-2FF4-43AE-B27F-2A8D7432BD35}">
      <dsp:nvSpPr>
        <dsp:cNvPr id="0" name=""/>
        <dsp:cNvSpPr/>
      </dsp:nvSpPr>
      <dsp:spPr>
        <a:xfrm>
          <a:off x="1425639" y="3086327"/>
          <a:ext cx="9807510" cy="12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32" tIns="130632" rIns="130632" bIns="130632" numCol="1" spcCol="1270" anchor="ctr" anchorCtr="0">
          <a:noAutofit/>
        </a:bodyPr>
        <a:lstStyle/>
        <a:p>
          <a:pPr marL="0" lvl="0" indent="0" algn="l" defTabSz="844550">
            <a:lnSpc>
              <a:spcPct val="90000"/>
            </a:lnSpc>
            <a:spcBef>
              <a:spcPct val="0"/>
            </a:spcBef>
            <a:spcAft>
              <a:spcPct val="35000"/>
            </a:spcAft>
            <a:buNone/>
          </a:pPr>
          <a:r>
            <a:rPr lang="fi-FI" sz="1900" kern="1200"/>
            <a:t>Teams / Skype jokaiselle työntekijälle mahdollisiksi työvälineiksi</a:t>
          </a:r>
          <a:endParaRPr lang="en-US" sz="1900" kern="1200"/>
        </a:p>
      </dsp:txBody>
      <dsp:txXfrm>
        <a:off x="1425639" y="3086327"/>
        <a:ext cx="9807510" cy="123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848D-27C8-49AE-A494-299558D3A78A}">
      <dsp:nvSpPr>
        <dsp:cNvPr id="0" name=""/>
        <dsp:cNvSpPr/>
      </dsp:nvSpPr>
      <dsp:spPr>
        <a:xfrm>
          <a:off x="298380" y="71"/>
          <a:ext cx="3323871" cy="1994322"/>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Jälkihuoltonuoret, joilla ei ole asiakkuus voimassa</a:t>
          </a:r>
          <a:endParaRPr lang="en-US" sz="2000" kern="1200"/>
        </a:p>
      </dsp:txBody>
      <dsp:txXfrm>
        <a:off x="298380" y="71"/>
        <a:ext cx="3323871" cy="1994322"/>
      </dsp:txXfrm>
    </dsp:sp>
    <dsp:sp modelId="{E3CD97BD-B995-409B-B673-3851D3CD7624}">
      <dsp:nvSpPr>
        <dsp:cNvPr id="0" name=""/>
        <dsp:cNvSpPr/>
      </dsp:nvSpPr>
      <dsp:spPr>
        <a:xfrm>
          <a:off x="3954639" y="71"/>
          <a:ext cx="3323871" cy="1994322"/>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Nuoret, päihteistä riippuvaiset henkilöt, joilla asunnottomuusuhka tai ei vakituista osoitetta</a:t>
          </a:r>
          <a:endParaRPr lang="en-US" sz="2000" kern="1200"/>
        </a:p>
      </dsp:txBody>
      <dsp:txXfrm>
        <a:off x="3954639" y="71"/>
        <a:ext cx="3323871" cy="1994322"/>
      </dsp:txXfrm>
    </dsp:sp>
    <dsp:sp modelId="{A9689566-2A4B-4644-BD5B-88787B7EB616}">
      <dsp:nvSpPr>
        <dsp:cNvPr id="0" name=""/>
        <dsp:cNvSpPr/>
      </dsp:nvSpPr>
      <dsp:spPr>
        <a:xfrm>
          <a:off x="7610897" y="71"/>
          <a:ext cx="3323871" cy="1994322"/>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Pitkäaikaisasunnottomat, joilla moninaisia, kasaantuneita olosuhteita (useita rikostuomioita, useita jaksoja eri asumisyksiköissä, Tastuun toistuvasti palaaminen)</a:t>
          </a:r>
          <a:endParaRPr lang="en-US" sz="2000" kern="1200"/>
        </a:p>
      </dsp:txBody>
      <dsp:txXfrm>
        <a:off x="7610897" y="71"/>
        <a:ext cx="3323871" cy="1994322"/>
      </dsp:txXfrm>
    </dsp:sp>
    <dsp:sp modelId="{158DDB05-8C86-40CB-A638-11CAB9B4547F}">
      <dsp:nvSpPr>
        <dsp:cNvPr id="0" name=""/>
        <dsp:cNvSpPr/>
      </dsp:nvSpPr>
      <dsp:spPr>
        <a:xfrm>
          <a:off x="2126509" y="2326781"/>
          <a:ext cx="3323871" cy="1994322"/>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Vapautuvat naisvangit, joilla taustalla väkivaltakokemuksia</a:t>
          </a:r>
          <a:endParaRPr lang="en-US" sz="2000" kern="1200"/>
        </a:p>
      </dsp:txBody>
      <dsp:txXfrm>
        <a:off x="2126509" y="2326781"/>
        <a:ext cx="3323871" cy="1994322"/>
      </dsp:txXfrm>
    </dsp:sp>
    <dsp:sp modelId="{3BB49EFA-ADF8-429E-971F-56372B02D6DB}">
      <dsp:nvSpPr>
        <dsp:cNvPr id="0" name=""/>
        <dsp:cNvSpPr/>
      </dsp:nvSpPr>
      <dsp:spPr>
        <a:xfrm>
          <a:off x="5782768" y="2326781"/>
          <a:ext cx="3323871" cy="1994322"/>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Sakko- ja lyhytaikaisvangit, jotka ovat sote-palvelujen ulkopuolella</a:t>
          </a:r>
          <a:endParaRPr lang="en-US" sz="2000" kern="1200"/>
        </a:p>
      </dsp:txBody>
      <dsp:txXfrm>
        <a:off x="5782768" y="2326781"/>
        <a:ext cx="3323871" cy="19943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8586C6-68B2-C940-AFA4-6AD8D66438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33B4852C-CA90-A947-A403-56F110C84C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DF1C77-CA32-4D4E-9778-85C4A3BC0F46}" type="datetimeFigureOut">
              <a:rPr lang="fi-FI" smtClean="0"/>
              <a:t>14.2.2024</a:t>
            </a:fld>
            <a:endParaRPr lang="fi-FI"/>
          </a:p>
        </p:txBody>
      </p:sp>
      <p:sp>
        <p:nvSpPr>
          <p:cNvPr id="4" name="Footer Placeholder 3">
            <a:extLst>
              <a:ext uri="{FF2B5EF4-FFF2-40B4-BE49-F238E27FC236}">
                <a16:creationId xmlns:a16="http://schemas.microsoft.com/office/drawing/2014/main" id="{4D883BFD-62C4-6349-B9AA-7595006084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2D0A5EA2-575B-C64E-9588-E2E27CDA91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05D7F8-1F74-0F4D-A93E-9687EC286E9C}" type="slidenum">
              <a:rPr lang="fi-FI" smtClean="0"/>
              <a:t>‹#›</a:t>
            </a:fld>
            <a:endParaRPr lang="fi-FI"/>
          </a:p>
        </p:txBody>
      </p:sp>
    </p:spTree>
    <p:extLst>
      <p:ext uri="{BB962C8B-B14F-4D97-AF65-F5344CB8AC3E}">
        <p14:creationId xmlns:p14="http://schemas.microsoft.com/office/powerpoint/2010/main" val="2603853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F85DC-48D3-7D44-9512-1DEAF01FE43C}" type="datetimeFigureOut">
              <a:rPr lang="fi-FI" smtClean="0"/>
              <a:t>14.2.2024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155AA-C3F3-B84F-8B8A-E52AE6ACC249}" type="slidenum">
              <a:rPr lang="fi-FI" smtClean="0"/>
              <a:t>‹#›</a:t>
            </a:fld>
            <a:endParaRPr lang="fi-FI"/>
          </a:p>
        </p:txBody>
      </p:sp>
    </p:spTree>
    <p:extLst>
      <p:ext uri="{BB962C8B-B14F-4D97-AF65-F5344CB8AC3E}">
        <p14:creationId xmlns:p14="http://schemas.microsoft.com/office/powerpoint/2010/main" val="353685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46476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E916345-45FB-4D1B-A548-140CEB730946}" type="slidenum">
              <a:rPr lang="fi-FI" smtClean="0"/>
              <a:t>16</a:t>
            </a:fld>
            <a:endParaRPr lang="fi-FI"/>
          </a:p>
        </p:txBody>
      </p:sp>
    </p:spTree>
    <p:extLst>
      <p:ext uri="{BB962C8B-B14F-4D97-AF65-F5344CB8AC3E}">
        <p14:creationId xmlns:p14="http://schemas.microsoft.com/office/powerpoint/2010/main" val="122833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2E6E8B3-4238-BB4A-B3BE-365747C22376}" type="slidenum">
              <a:rPr lang="en-FI" smtClean="0"/>
              <a:t>37</a:t>
            </a:fld>
            <a:endParaRPr lang="en-FI"/>
          </a:p>
        </p:txBody>
      </p:sp>
    </p:spTree>
    <p:extLst>
      <p:ext uri="{BB962C8B-B14F-4D97-AF65-F5344CB8AC3E}">
        <p14:creationId xmlns:p14="http://schemas.microsoft.com/office/powerpoint/2010/main" val="8045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2E6E8B3-4238-BB4A-B3BE-365747C22376}" type="slidenum">
              <a:rPr lang="en-FI" smtClean="0"/>
              <a:t>38</a:t>
            </a:fld>
            <a:endParaRPr lang="en-FI"/>
          </a:p>
        </p:txBody>
      </p:sp>
    </p:spTree>
    <p:extLst>
      <p:ext uri="{BB962C8B-B14F-4D97-AF65-F5344CB8AC3E}">
        <p14:creationId xmlns:p14="http://schemas.microsoft.com/office/powerpoint/2010/main" val="373005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2E6E8B3-4238-BB4A-B3BE-365747C22376}" type="slidenum">
              <a:rPr lang="en-FI" smtClean="0"/>
              <a:t>39</a:t>
            </a:fld>
            <a:endParaRPr lang="en-FI"/>
          </a:p>
        </p:txBody>
      </p:sp>
    </p:spTree>
    <p:extLst>
      <p:ext uri="{BB962C8B-B14F-4D97-AF65-F5344CB8AC3E}">
        <p14:creationId xmlns:p14="http://schemas.microsoft.com/office/powerpoint/2010/main" val="391012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8A12AC8-B290-4DA3-AAB8-5643B83CD4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2" charset="-128"/>
              </a:defRPr>
            </a:lvl1pPr>
            <a:lvl2pPr marL="742950" indent="-285750">
              <a:defRPr sz="2400">
                <a:solidFill>
                  <a:schemeClr val="tx1"/>
                </a:solidFill>
                <a:latin typeface="Arial" panose="020B0604020202020204" pitchFamily="34" charset="0"/>
                <a:ea typeface="ヒラギノ角ゴ Pro W3" pitchFamily="32" charset="-128"/>
              </a:defRPr>
            </a:lvl2pPr>
            <a:lvl3pPr marL="1143000" indent="-228600">
              <a:defRPr sz="2400">
                <a:solidFill>
                  <a:schemeClr val="tx1"/>
                </a:solidFill>
                <a:latin typeface="Arial" panose="020B0604020202020204" pitchFamily="34" charset="0"/>
                <a:ea typeface="ヒラギノ角ゴ Pro W3" pitchFamily="32" charset="-128"/>
              </a:defRPr>
            </a:lvl3pPr>
            <a:lvl4pPr marL="1600200" indent="-228600">
              <a:defRPr sz="2400">
                <a:solidFill>
                  <a:schemeClr val="tx1"/>
                </a:solidFill>
                <a:latin typeface="Arial" panose="020B0604020202020204" pitchFamily="34" charset="0"/>
                <a:ea typeface="ヒラギノ角ゴ Pro W3" pitchFamily="32" charset="-128"/>
              </a:defRPr>
            </a:lvl4pPr>
            <a:lvl5pPr marL="2057400" indent="-228600">
              <a:defRPr sz="2400">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2" charset="-128"/>
              </a:defRPr>
            </a:lvl9pPr>
          </a:lstStyle>
          <a:p>
            <a:fld id="{1E47D41E-BE11-4DC8-B2EF-43EA9603299C}" type="slidenum">
              <a:rPr lang="fi-FI" altLang="fi-FI" sz="1200"/>
              <a:pPr/>
              <a:t>45</a:t>
            </a:fld>
            <a:endParaRPr lang="fi-FI" altLang="fi-FI" sz="1200"/>
          </a:p>
        </p:txBody>
      </p:sp>
      <p:sp>
        <p:nvSpPr>
          <p:cNvPr id="25603" name="Rectangle 2">
            <a:extLst>
              <a:ext uri="{FF2B5EF4-FFF2-40B4-BE49-F238E27FC236}">
                <a16:creationId xmlns:a16="http://schemas.microsoft.com/office/drawing/2014/main" id="{A03FD1F6-1EA9-4DFF-832C-448FBB56FC4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C24E119-05A9-4B88-9449-8EDBD2ED2B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2399F69-7DCC-478A-8094-2E2C021CE800}" type="slidenum">
              <a:rPr lang="fi-FI" altLang="fi-FI" smtClean="0"/>
              <a:pPr/>
              <a:t>46</a:t>
            </a:fld>
            <a:endParaRPr lang="fi-FI" altLang="fi-FI"/>
          </a:p>
        </p:txBody>
      </p:sp>
    </p:spTree>
    <p:extLst>
      <p:ext uri="{BB962C8B-B14F-4D97-AF65-F5344CB8AC3E}">
        <p14:creationId xmlns:p14="http://schemas.microsoft.com/office/powerpoint/2010/main" val="333208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emf"/><Relationship Id="rId1" Type="http://schemas.openxmlformats.org/officeDocument/2006/relationships/slideMaster" Target="../slideMasters/slideMaster4.xml"/><Relationship Id="rId4" Type="http://schemas.openxmlformats.org/officeDocument/2006/relationships/image" Target="../media/image19.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emf"/><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emf"/><Relationship Id="rId1" Type="http://schemas.openxmlformats.org/officeDocument/2006/relationships/slideMaster" Target="../slideMasters/slideMaster5.xml"/><Relationship Id="rId5" Type="http://schemas.openxmlformats.org/officeDocument/2006/relationships/image" Target="../media/image20.png"/><Relationship Id="rId4" Type="http://schemas.openxmlformats.org/officeDocument/2006/relationships/image" Target="../media/image19.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7.xml"/><Relationship Id="rId4" Type="http://schemas.openxmlformats.org/officeDocument/2006/relationships/image" Target="../media/image28.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7.xml"/><Relationship Id="rId4" Type="http://schemas.openxmlformats.org/officeDocument/2006/relationships/image" Target="../media/image26.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2_Kansi">
    <p:spTree>
      <p:nvGrpSpPr>
        <p:cNvPr id="1" name=""/>
        <p:cNvGrpSpPr/>
        <p:nvPr/>
      </p:nvGrpSpPr>
      <p:grpSpPr>
        <a:xfrm>
          <a:off x="0" y="0"/>
          <a:ext cx="0" cy="0"/>
          <a:chOff x="0" y="0"/>
          <a:chExt cx="0" cy="0"/>
        </a:xfrm>
      </p:grpSpPr>
      <p:pic>
        <p:nvPicPr>
          <p:cNvPr id="4" name="Picture 3" descr="A close-up of a person's hands&#10;&#10;Description automatically generated">
            <a:extLst>
              <a:ext uri="{FF2B5EF4-FFF2-40B4-BE49-F238E27FC236}">
                <a16:creationId xmlns:a16="http://schemas.microsoft.com/office/drawing/2014/main" id="{5A6537A3-A803-EF57-5676-D289D4160D00}"/>
              </a:ext>
            </a:extLst>
          </p:cNvPr>
          <p:cNvPicPr>
            <a:picLocks noChangeAspect="1"/>
          </p:cNvPicPr>
          <p:nvPr userDrawn="1"/>
        </p:nvPicPr>
        <p:blipFill>
          <a:blip r:embed="rId2"/>
          <a:stretch>
            <a:fillRect/>
          </a:stretch>
        </p:blipFill>
        <p:spPr>
          <a:xfrm>
            <a:off x="0" y="0"/>
            <a:ext cx="12192000" cy="6879498"/>
          </a:xfrm>
          <a:prstGeom prst="rect">
            <a:avLst/>
          </a:prstGeom>
        </p:spPr>
      </p:pic>
      <p:sp>
        <p:nvSpPr>
          <p:cNvPr id="2" name="Title 1">
            <a:extLst>
              <a:ext uri="{FF2B5EF4-FFF2-40B4-BE49-F238E27FC236}">
                <a16:creationId xmlns:a16="http://schemas.microsoft.com/office/drawing/2014/main" id="{1A7DC0BE-2F2C-ED4E-A902-E919492DD803}"/>
              </a:ext>
            </a:extLst>
          </p:cNvPr>
          <p:cNvSpPr>
            <a:spLocks noGrp="1"/>
          </p:cNvSpPr>
          <p:nvPr>
            <p:ph type="title" hasCustomPrompt="1"/>
          </p:nvPr>
        </p:nvSpPr>
        <p:spPr>
          <a:xfrm>
            <a:off x="3039151" y="2280553"/>
            <a:ext cx="7600274" cy="1906436"/>
          </a:xfrm>
          <a:prstGeom prst="rect">
            <a:avLst/>
          </a:prstGeom>
        </p:spPr>
        <p:txBody>
          <a:bodyPr>
            <a:normAutofit/>
          </a:bodyPr>
          <a:lstStyle>
            <a:lvl1pPr>
              <a:defRPr sz="4200">
                <a:solidFill>
                  <a:schemeClr val="bg1"/>
                </a:solidFill>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pic>
        <p:nvPicPr>
          <p:cNvPr id="8" name="Picture 7" descr="A black and white and pink rectangles&#10;&#10;Description automatically generated">
            <a:extLst>
              <a:ext uri="{FF2B5EF4-FFF2-40B4-BE49-F238E27FC236}">
                <a16:creationId xmlns:a16="http://schemas.microsoft.com/office/drawing/2014/main" id="{2B8C846F-D610-BAFE-90FF-668CE006F40E}"/>
              </a:ext>
            </a:extLst>
          </p:cNvPr>
          <p:cNvPicPr>
            <a:picLocks noChangeAspect="1"/>
          </p:cNvPicPr>
          <p:nvPr userDrawn="1"/>
        </p:nvPicPr>
        <p:blipFill>
          <a:blip r:embed="rId3"/>
          <a:stretch>
            <a:fillRect/>
          </a:stretch>
        </p:blipFill>
        <p:spPr>
          <a:xfrm>
            <a:off x="10639425" y="6176964"/>
            <a:ext cx="1070025" cy="318460"/>
          </a:xfrm>
          <a:prstGeom prst="rect">
            <a:avLst/>
          </a:prstGeom>
        </p:spPr>
      </p:pic>
      <p:pic>
        <p:nvPicPr>
          <p:cNvPr id="7" name="Graphic 6">
            <a:extLst>
              <a:ext uri="{FF2B5EF4-FFF2-40B4-BE49-F238E27FC236}">
                <a16:creationId xmlns:a16="http://schemas.microsoft.com/office/drawing/2014/main" id="{83B6E48C-A939-C19A-D7B4-076EF997E3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21498"/>
            <a:ext cx="2071481" cy="6879498"/>
          </a:xfrm>
          <a:prstGeom prst="rect">
            <a:avLst/>
          </a:prstGeom>
        </p:spPr>
      </p:pic>
    </p:spTree>
    <p:extLst>
      <p:ext uri="{BB962C8B-B14F-4D97-AF65-F5344CB8AC3E}">
        <p14:creationId xmlns:p14="http://schemas.microsoft.com/office/powerpoint/2010/main" val="185812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opetus-di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C0BE-2F2C-ED4E-A902-E919492DD803}"/>
              </a:ext>
            </a:extLst>
          </p:cNvPr>
          <p:cNvSpPr>
            <a:spLocks noGrp="1"/>
          </p:cNvSpPr>
          <p:nvPr>
            <p:ph type="title" hasCustomPrompt="1"/>
          </p:nvPr>
        </p:nvSpPr>
        <p:spPr>
          <a:xfrm>
            <a:off x="3039151" y="890501"/>
            <a:ext cx="6221530" cy="1906436"/>
          </a:xfrm>
          <a:prstGeom prst="rect">
            <a:avLst/>
          </a:prstGeom>
        </p:spPr>
        <p:txBody>
          <a:bodyPr/>
          <a:lstStyle>
            <a:lvl1pPr>
              <a:defRPr>
                <a:solidFill>
                  <a:schemeClr val="tx2"/>
                </a:solidFill>
              </a:defRPr>
            </a:lvl1pPr>
          </a:lstStyle>
          <a:p>
            <a:r>
              <a:rPr lang="en-US"/>
              <a:t>Kiitos </a:t>
            </a:r>
            <a:r>
              <a:rPr lang="en-US" err="1"/>
              <a:t>mielenkiinnostanne</a:t>
            </a:r>
            <a:r>
              <a:rPr lang="en-US"/>
              <a:t>!</a:t>
            </a:r>
            <a:endParaRPr lang="fi-FI"/>
          </a:p>
        </p:txBody>
      </p:sp>
      <p:sp>
        <p:nvSpPr>
          <p:cNvPr id="3" name="Subtitle 2">
            <a:extLst>
              <a:ext uri="{FF2B5EF4-FFF2-40B4-BE49-F238E27FC236}">
                <a16:creationId xmlns:a16="http://schemas.microsoft.com/office/drawing/2014/main" id="{2DD77030-D2D6-72BC-6866-671F47A3F97F}"/>
              </a:ext>
            </a:extLst>
          </p:cNvPr>
          <p:cNvSpPr>
            <a:spLocks noGrp="1"/>
          </p:cNvSpPr>
          <p:nvPr>
            <p:ph type="subTitle" idx="1" hasCustomPrompt="1"/>
          </p:nvPr>
        </p:nvSpPr>
        <p:spPr>
          <a:xfrm>
            <a:off x="3039152" y="2851873"/>
            <a:ext cx="6221530" cy="400201"/>
          </a:xfrm>
        </p:spPr>
        <p:txBody>
          <a:bodyPr>
            <a:normAutofit/>
          </a:bodyPr>
          <a:lstStyle>
            <a:lvl1pPr marL="0" indent="0" algn="l">
              <a:buNone/>
              <a:defRPr sz="1800" b="0" i="0">
                <a:solidFill>
                  <a:schemeClr val="tx2"/>
                </a:solidFill>
                <a:latin typeface="DM Serif Tex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err="1"/>
              <a:t>Etunimi</a:t>
            </a:r>
            <a:r>
              <a:rPr lang="en-US"/>
              <a:t> </a:t>
            </a:r>
            <a:r>
              <a:rPr lang="en-US" err="1"/>
              <a:t>Sukunimi</a:t>
            </a:r>
            <a:endParaRPr lang="en-US"/>
          </a:p>
        </p:txBody>
      </p:sp>
      <p:sp>
        <p:nvSpPr>
          <p:cNvPr id="11" name="Text Placeholder 10">
            <a:extLst>
              <a:ext uri="{FF2B5EF4-FFF2-40B4-BE49-F238E27FC236}">
                <a16:creationId xmlns:a16="http://schemas.microsoft.com/office/drawing/2014/main" id="{C2C9B952-6BBC-29AF-96E4-F2DD1BB4D98F}"/>
              </a:ext>
            </a:extLst>
          </p:cNvPr>
          <p:cNvSpPr>
            <a:spLocks noGrp="1"/>
          </p:cNvSpPr>
          <p:nvPr>
            <p:ph type="body" sz="quarter" idx="10" hasCustomPrompt="1"/>
          </p:nvPr>
        </p:nvSpPr>
        <p:spPr>
          <a:xfrm>
            <a:off x="3038475" y="3257965"/>
            <a:ext cx="6273800" cy="1013325"/>
          </a:xfrm>
        </p:spPr>
        <p:txBody>
          <a:bodyPr>
            <a:normAutofit/>
          </a:bodyPr>
          <a:lstStyle>
            <a:lvl1pPr marL="0" indent="0">
              <a:lnSpc>
                <a:spcPts val="1040"/>
              </a:lnSpc>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err="1"/>
              <a:t>Allekkain</a:t>
            </a:r>
            <a:r>
              <a:rPr lang="en-GB"/>
              <a:t> </a:t>
            </a:r>
            <a:r>
              <a:rPr lang="en-GB" err="1"/>
              <a:t>tähän</a:t>
            </a:r>
            <a:r>
              <a:rPr lang="en-GB"/>
              <a:t>: </a:t>
            </a:r>
            <a:r>
              <a:rPr lang="en-GB" err="1"/>
              <a:t>Titteli</a:t>
            </a:r>
            <a:r>
              <a:rPr lang="en-GB"/>
              <a:t>,  </a:t>
            </a:r>
            <a:r>
              <a:rPr lang="en-GB" err="1"/>
              <a:t>puh.num</a:t>
            </a:r>
            <a:r>
              <a:rPr lang="en-GB"/>
              <a:t>., </a:t>
            </a:r>
            <a:r>
              <a:rPr lang="en-GB" err="1"/>
              <a:t>sähköposti</a:t>
            </a:r>
            <a:endParaRPr lang="en-FI"/>
          </a:p>
        </p:txBody>
      </p:sp>
      <p:sp>
        <p:nvSpPr>
          <p:cNvPr id="14" name="Text Placeholder 10">
            <a:extLst>
              <a:ext uri="{FF2B5EF4-FFF2-40B4-BE49-F238E27FC236}">
                <a16:creationId xmlns:a16="http://schemas.microsoft.com/office/drawing/2014/main" id="{98F0F070-A32A-D805-C904-75EBCB290828}"/>
              </a:ext>
            </a:extLst>
          </p:cNvPr>
          <p:cNvSpPr>
            <a:spLocks noGrp="1"/>
          </p:cNvSpPr>
          <p:nvPr>
            <p:ph type="body" sz="quarter" idx="12" hasCustomPrompt="1"/>
          </p:nvPr>
        </p:nvSpPr>
        <p:spPr>
          <a:xfrm>
            <a:off x="3027653" y="4328088"/>
            <a:ext cx="6273800" cy="400202"/>
          </a:xfrm>
        </p:spPr>
        <p:txBody>
          <a:bodyPr>
            <a:normAutofit/>
          </a:bodyPr>
          <a:lstStyle>
            <a:lvl1pPr marL="0" indent="0">
              <a:buFontTx/>
              <a:buNone/>
              <a:defRPr sz="1800" b="0" i="0">
                <a:latin typeface="DM Serif Text" pitchFamily="2"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a:t>RETS – </a:t>
            </a:r>
            <a:r>
              <a:rPr lang="en-GB" err="1"/>
              <a:t>Rikoksettoman</a:t>
            </a:r>
            <a:r>
              <a:rPr lang="en-GB"/>
              <a:t> </a:t>
            </a:r>
            <a:r>
              <a:rPr lang="en-GB" err="1"/>
              <a:t>elämän</a:t>
            </a:r>
            <a:r>
              <a:rPr lang="en-GB"/>
              <a:t> </a:t>
            </a:r>
            <a:r>
              <a:rPr lang="en-GB" err="1"/>
              <a:t>tukisäätiö</a:t>
            </a:r>
            <a:endParaRPr lang="en-FI"/>
          </a:p>
        </p:txBody>
      </p:sp>
      <p:sp>
        <p:nvSpPr>
          <p:cNvPr id="16" name="Text Placeholder 10">
            <a:extLst>
              <a:ext uri="{FF2B5EF4-FFF2-40B4-BE49-F238E27FC236}">
                <a16:creationId xmlns:a16="http://schemas.microsoft.com/office/drawing/2014/main" id="{264EC092-DE51-7419-1323-CBE9481AD62A}"/>
              </a:ext>
            </a:extLst>
          </p:cNvPr>
          <p:cNvSpPr>
            <a:spLocks noGrp="1"/>
          </p:cNvSpPr>
          <p:nvPr>
            <p:ph type="body" sz="quarter" idx="14" hasCustomPrompt="1"/>
          </p:nvPr>
        </p:nvSpPr>
        <p:spPr>
          <a:xfrm>
            <a:off x="3027653" y="4728290"/>
            <a:ext cx="6290033" cy="267024"/>
          </a:xfrm>
        </p:spPr>
        <p:txBody>
          <a:bodyP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err="1"/>
              <a:t>Kinaporinkatu</a:t>
            </a:r>
            <a:r>
              <a:rPr lang="en-GB"/>
              <a:t> 2 E 39, 00500 Helsinki</a:t>
            </a:r>
            <a:endParaRPr lang="en-FI"/>
          </a:p>
        </p:txBody>
      </p:sp>
      <p:sp>
        <p:nvSpPr>
          <p:cNvPr id="17" name="Text Placeholder 10">
            <a:extLst>
              <a:ext uri="{FF2B5EF4-FFF2-40B4-BE49-F238E27FC236}">
                <a16:creationId xmlns:a16="http://schemas.microsoft.com/office/drawing/2014/main" id="{494695EF-AE28-92CB-AF1B-A98618EA1343}"/>
              </a:ext>
            </a:extLst>
          </p:cNvPr>
          <p:cNvSpPr>
            <a:spLocks noGrp="1"/>
          </p:cNvSpPr>
          <p:nvPr>
            <p:ph type="body" sz="quarter" idx="15" hasCustomPrompt="1"/>
          </p:nvPr>
        </p:nvSpPr>
        <p:spPr>
          <a:xfrm>
            <a:off x="3021433" y="4964629"/>
            <a:ext cx="6290033" cy="267025"/>
          </a:xfrm>
        </p:spPr>
        <p:txBody>
          <a:bodyPr>
            <a:noAutofit/>
          </a:bodyPr>
          <a:lstStyle>
            <a:lvl1pPr marL="0" indent="0">
              <a:buFontTx/>
              <a:buNone/>
              <a:defRPr sz="1400" b="0" i="0">
                <a:solidFill>
                  <a:schemeClr val="accent4"/>
                </a:solidFill>
                <a:latin typeface="Lexend Deca Medium" pitchFamily="2" charset="77"/>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err="1"/>
              <a:t>rets.fi</a:t>
            </a:r>
            <a:endParaRPr lang="en-FI"/>
          </a:p>
        </p:txBody>
      </p:sp>
      <p:pic>
        <p:nvPicPr>
          <p:cNvPr id="4" name="Graphic 3">
            <a:extLst>
              <a:ext uri="{FF2B5EF4-FFF2-40B4-BE49-F238E27FC236}">
                <a16:creationId xmlns:a16="http://schemas.microsoft.com/office/drawing/2014/main" id="{247D2747-EB57-11FB-184A-E705D61C4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498"/>
            <a:ext cx="2071481" cy="6879498"/>
          </a:xfrm>
          <a:prstGeom prst="rect">
            <a:avLst/>
          </a:prstGeom>
        </p:spPr>
      </p:pic>
    </p:spTree>
    <p:extLst>
      <p:ext uri="{BB962C8B-B14F-4D97-AF65-F5344CB8AC3E}">
        <p14:creationId xmlns:p14="http://schemas.microsoft.com/office/powerpoint/2010/main" val="3155819018"/>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dgm" preserve="1">
  <p:cSld name="Otsikko sekä kaaviokuva tai organisaatiokaavio">
    <p:spTree>
      <p:nvGrpSpPr>
        <p:cNvPr id="1" name=""/>
        <p:cNvGrpSpPr/>
        <p:nvPr/>
      </p:nvGrpSpPr>
      <p:grpSpPr>
        <a:xfrm>
          <a:off x="0" y="0"/>
          <a:ext cx="0" cy="0"/>
          <a:chOff x="0" y="0"/>
          <a:chExt cx="0" cy="0"/>
        </a:xfrm>
      </p:grpSpPr>
      <p:sp>
        <p:nvSpPr>
          <p:cNvPr id="2" name="Otsikko 1"/>
          <p:cNvSpPr>
            <a:spLocks noGrp="1"/>
          </p:cNvSpPr>
          <p:nvPr>
            <p:ph type="title"/>
          </p:nvPr>
        </p:nvSpPr>
        <p:spPr>
          <a:xfrm>
            <a:off x="2540000" y="763555"/>
            <a:ext cx="8534400" cy="457200"/>
          </a:xfrm>
        </p:spPr>
        <p:txBody>
          <a:bodyPr/>
          <a:lstStyle/>
          <a:p>
            <a:r>
              <a:rPr lang="fi-FI"/>
              <a:t>Muokkaa ots. perustyyl. napsautt.</a:t>
            </a:r>
          </a:p>
        </p:txBody>
      </p:sp>
      <p:sp>
        <p:nvSpPr>
          <p:cNvPr id="3" name="SmartArt-paikkamerkki 2"/>
          <p:cNvSpPr>
            <a:spLocks noGrp="1"/>
          </p:cNvSpPr>
          <p:nvPr>
            <p:ph type="dgm" idx="1"/>
          </p:nvPr>
        </p:nvSpPr>
        <p:spPr>
          <a:xfrm>
            <a:off x="2540000" y="2286000"/>
            <a:ext cx="8839200" cy="3962400"/>
          </a:xfrm>
        </p:spPr>
        <p:txBody>
          <a:bodyPr/>
          <a:lstStyle/>
          <a:p>
            <a:pPr lvl="0"/>
            <a:r>
              <a:rPr lang="fi-FI" noProof="0"/>
              <a:t>Lisää SmartArt-kuva napsauttamalla kuvaketta</a:t>
            </a:r>
          </a:p>
        </p:txBody>
      </p:sp>
      <p:sp>
        <p:nvSpPr>
          <p:cNvPr id="4" name="Rectangle 4">
            <a:extLst>
              <a:ext uri="{FF2B5EF4-FFF2-40B4-BE49-F238E27FC236}">
                <a16:creationId xmlns:a16="http://schemas.microsoft.com/office/drawing/2014/main" id="{CCA2C5C5-623E-48C6-8895-5FCE12199BF2}"/>
              </a:ext>
            </a:extLst>
          </p:cNvPr>
          <p:cNvSpPr>
            <a:spLocks noGrp="1" noChangeArrowheads="1"/>
          </p:cNvSpPr>
          <p:nvPr>
            <p:ph type="dt" sz="half" idx="10"/>
          </p:nvPr>
        </p:nvSpPr>
        <p:spPr>
          <a:ln/>
        </p:spPr>
        <p:txBody>
          <a:bodyPr/>
          <a:lstStyle>
            <a:lvl1pPr>
              <a:defRPr/>
            </a:lvl1pPr>
          </a:lstStyle>
          <a:p>
            <a:pPr>
              <a:defRPr/>
            </a:pPr>
            <a:fld id="{B3DFA79E-4E34-496B-B412-F381A7A4DF0F}" type="datetime1">
              <a:rPr lang="fi-FI"/>
              <a:pPr>
                <a:defRPr/>
              </a:pPr>
              <a:t>14.2.2024</a:t>
            </a:fld>
            <a:endParaRPr lang="fi-FI"/>
          </a:p>
        </p:txBody>
      </p:sp>
    </p:spTree>
    <p:extLst>
      <p:ext uri="{BB962C8B-B14F-4D97-AF65-F5344CB8AC3E}">
        <p14:creationId xmlns:p14="http://schemas.microsoft.com/office/powerpoint/2010/main" val="30470624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73E2F86-7863-4347-ABA0-1690E210F1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688" y="2282862"/>
            <a:ext cx="12112624" cy="781873"/>
          </a:xfrm>
          <a:prstGeom prst="rect">
            <a:avLst/>
          </a:prstGeom>
        </p:spPr>
      </p:pic>
      <p:sp>
        <p:nvSpPr>
          <p:cNvPr id="2" name="Otsikko 1"/>
          <p:cNvSpPr>
            <a:spLocks noGrp="1"/>
          </p:cNvSpPr>
          <p:nvPr>
            <p:ph type="title"/>
          </p:nvPr>
        </p:nvSpPr>
        <p:spPr>
          <a:xfrm>
            <a:off x="914400" y="4198665"/>
            <a:ext cx="10363200" cy="1362075"/>
          </a:xfrm>
        </p:spPr>
        <p:txBody>
          <a:bodyPr anchor="t"/>
          <a:lstStyle>
            <a:lvl1pPr algn="l">
              <a:defRPr sz="3733" b="0" cap="none" baseline="0"/>
            </a:lvl1pPr>
          </a:lstStyle>
          <a:p>
            <a:r>
              <a:rPr lang="fi-FI"/>
              <a:t>Muokkaa ots. perustyyl. napsautt.</a:t>
            </a:r>
          </a:p>
        </p:txBody>
      </p:sp>
      <p:sp>
        <p:nvSpPr>
          <p:cNvPr id="3" name="Tekstin paikkamerkki 2"/>
          <p:cNvSpPr>
            <a:spLocks noGrp="1"/>
          </p:cNvSpPr>
          <p:nvPr>
            <p:ph type="body" idx="1"/>
          </p:nvPr>
        </p:nvSpPr>
        <p:spPr>
          <a:xfrm>
            <a:off x="914400" y="3416790"/>
            <a:ext cx="10363200" cy="781873"/>
          </a:xfrm>
        </p:spPr>
        <p:txBody>
          <a:bodyPr anchor="b"/>
          <a:lstStyle>
            <a:lvl1pPr marL="0" indent="0">
              <a:buNone/>
              <a:defRPr sz="2400" cap="all" baseline="0">
                <a:solidFill>
                  <a:schemeClr val="tx2"/>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fi-FI"/>
              <a:t>Muokkaa tekstin perustyylejä napsauttamalla</a:t>
            </a:r>
          </a:p>
        </p:txBody>
      </p:sp>
      <p:sp>
        <p:nvSpPr>
          <p:cNvPr id="4" name="Rectangle 4">
            <a:extLst>
              <a:ext uri="{FF2B5EF4-FFF2-40B4-BE49-F238E27FC236}">
                <a16:creationId xmlns:a16="http://schemas.microsoft.com/office/drawing/2014/main" id="{885858DE-9BC3-4D26-AF0C-0FB726F42650}"/>
              </a:ext>
            </a:extLst>
          </p:cNvPr>
          <p:cNvSpPr>
            <a:spLocks noGrp="1" noChangeArrowheads="1"/>
          </p:cNvSpPr>
          <p:nvPr>
            <p:ph type="dt" sz="half" idx="10"/>
          </p:nvPr>
        </p:nvSpPr>
        <p:spPr>
          <a:ln/>
        </p:spPr>
        <p:txBody>
          <a:bodyPr/>
          <a:lstStyle>
            <a:lvl1pPr>
              <a:defRPr/>
            </a:lvl1pPr>
          </a:lstStyle>
          <a:p>
            <a:pPr>
              <a:defRPr/>
            </a:pPr>
            <a:fld id="{B8B6ABD5-3CA2-4D3B-81B3-32D926D0C86F}" type="datetime1">
              <a:rPr lang="fi-FI"/>
              <a:pPr>
                <a:defRPr/>
              </a:pPr>
              <a:t>14.2.2024</a:t>
            </a:fld>
            <a:endParaRPr lang="fi-FI"/>
          </a:p>
        </p:txBody>
      </p:sp>
    </p:spTree>
    <p:extLst>
      <p:ext uri="{BB962C8B-B14F-4D97-AF65-F5344CB8AC3E}">
        <p14:creationId xmlns:p14="http://schemas.microsoft.com/office/powerpoint/2010/main" val="26613874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Otsikko, kaavio ja teksti">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55DD5054-B118-41E8-8E3E-713B0E63DDC1}"/>
              </a:ext>
            </a:extLst>
          </p:cNvPr>
          <p:cNvSpPr/>
          <p:nvPr userDrawn="1"/>
        </p:nvSpPr>
        <p:spPr bwMode="auto">
          <a:xfrm>
            <a:off x="9552384" y="0"/>
            <a:ext cx="2639616" cy="2222104"/>
          </a:xfrm>
          <a:prstGeom prst="rect">
            <a:avLst/>
          </a:prstGeom>
          <a:solidFill>
            <a:srgbClr val="94C43A"/>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733" b="0" i="0" u="none" strike="noStrike" cap="none" normalizeH="0" baseline="0">
              <a:ln>
                <a:noFill/>
              </a:ln>
              <a:solidFill>
                <a:schemeClr val="tx1"/>
              </a:solidFill>
              <a:effectLst/>
              <a:latin typeface="Arial" charset="0"/>
              <a:ea typeface="ヒラギノ角ゴ Pro W3" pitchFamily="32" charset="-128"/>
            </a:endParaRPr>
          </a:p>
        </p:txBody>
      </p:sp>
      <p:sp>
        <p:nvSpPr>
          <p:cNvPr id="17" name="Suorakulmio 16">
            <a:extLst>
              <a:ext uri="{FF2B5EF4-FFF2-40B4-BE49-F238E27FC236}">
                <a16:creationId xmlns:a16="http://schemas.microsoft.com/office/drawing/2014/main" id="{428969A3-CBE0-4F4E-BE08-BCB791CCF964}"/>
              </a:ext>
            </a:extLst>
          </p:cNvPr>
          <p:cNvSpPr/>
          <p:nvPr userDrawn="1"/>
        </p:nvSpPr>
        <p:spPr bwMode="auto">
          <a:xfrm>
            <a:off x="9552384" y="2276872"/>
            <a:ext cx="2639616" cy="2276872"/>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tx1"/>
              </a:solidFill>
              <a:effectLst/>
              <a:latin typeface="Arial" charset="0"/>
              <a:ea typeface="ヒラギノ角ゴ Pro W3" pitchFamily="32" charset="-128"/>
            </a:endParaRPr>
          </a:p>
        </p:txBody>
      </p:sp>
      <p:sp>
        <p:nvSpPr>
          <p:cNvPr id="18" name="Suorakulmio 17">
            <a:extLst>
              <a:ext uri="{FF2B5EF4-FFF2-40B4-BE49-F238E27FC236}">
                <a16:creationId xmlns:a16="http://schemas.microsoft.com/office/drawing/2014/main" id="{6FED0601-6DC6-4B09-950C-F5499A138C85}"/>
              </a:ext>
            </a:extLst>
          </p:cNvPr>
          <p:cNvSpPr/>
          <p:nvPr userDrawn="1"/>
        </p:nvSpPr>
        <p:spPr bwMode="auto">
          <a:xfrm>
            <a:off x="9552384" y="4608512"/>
            <a:ext cx="2639616" cy="2252083"/>
          </a:xfrm>
          <a:prstGeom prst="rect">
            <a:avLst/>
          </a:prstGeom>
          <a:solidFill>
            <a:schemeClr val="tx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tx1"/>
              </a:solidFill>
              <a:effectLst/>
              <a:latin typeface="Arial" charset="0"/>
              <a:ea typeface="ヒラギノ角ゴ Pro W3" pitchFamily="32" charset="-128"/>
            </a:endParaRPr>
          </a:p>
        </p:txBody>
      </p:sp>
      <p:sp>
        <p:nvSpPr>
          <p:cNvPr id="2" name="Otsikko 1"/>
          <p:cNvSpPr>
            <a:spLocks noGrp="1"/>
          </p:cNvSpPr>
          <p:nvPr>
            <p:ph type="title"/>
          </p:nvPr>
        </p:nvSpPr>
        <p:spPr>
          <a:xfrm>
            <a:off x="2892872" y="763555"/>
            <a:ext cx="6317952" cy="457200"/>
          </a:xfrm>
        </p:spPr>
        <p:txBody>
          <a:bodyPr/>
          <a:lstStyle>
            <a:lvl1pPr>
              <a:defRPr sz="2667"/>
            </a:lvl1pPr>
          </a:lstStyle>
          <a:p>
            <a:r>
              <a:rPr lang="fi-FI"/>
              <a:t>Muokkaa ots. perustyyl. napsautt.</a:t>
            </a:r>
          </a:p>
        </p:txBody>
      </p:sp>
      <p:sp>
        <p:nvSpPr>
          <p:cNvPr id="3" name="Kaavion paikkamerkki 2"/>
          <p:cNvSpPr>
            <a:spLocks noGrp="1"/>
          </p:cNvSpPr>
          <p:nvPr>
            <p:ph type="chart" sz="half" idx="1"/>
          </p:nvPr>
        </p:nvSpPr>
        <p:spPr>
          <a:xfrm>
            <a:off x="2892872" y="2098573"/>
            <a:ext cx="6317952" cy="3615809"/>
          </a:xfrm>
        </p:spPr>
        <p:txBody>
          <a:bodyPr/>
          <a:lstStyle>
            <a:lvl1pPr>
              <a:defRPr sz="2400">
                <a:solidFill>
                  <a:schemeClr val="tx1"/>
                </a:solidFill>
              </a:defRPr>
            </a:lvl1pPr>
          </a:lstStyle>
          <a:p>
            <a:pPr lvl="0"/>
            <a:r>
              <a:rPr lang="fi-FI" noProof="0"/>
              <a:t>Lisää kaavio napsauttamalla kuvaketta</a:t>
            </a:r>
          </a:p>
        </p:txBody>
      </p:sp>
      <p:sp>
        <p:nvSpPr>
          <p:cNvPr id="4" name="Tekstin paikkamerkki 3"/>
          <p:cNvSpPr>
            <a:spLocks noGrp="1"/>
          </p:cNvSpPr>
          <p:nvPr>
            <p:ph type="body" sz="half" idx="2"/>
          </p:nvPr>
        </p:nvSpPr>
        <p:spPr>
          <a:xfrm>
            <a:off x="527382" y="2102927"/>
            <a:ext cx="1920213" cy="3611455"/>
          </a:xfrm>
        </p:spPr>
        <p:txBody>
          <a:bodyPr/>
          <a:lstStyle>
            <a:lvl1pPr marL="0" indent="0">
              <a:buNone/>
              <a:defRPr sz="1867">
                <a:solidFill>
                  <a:schemeClr val="tx1"/>
                </a:solidFill>
              </a:defRPr>
            </a:lvl1pPr>
            <a:lvl2pPr>
              <a:defRPr sz="1600"/>
            </a:lvl2pPr>
            <a:lvl3pPr>
              <a:defRPr sz="1467"/>
            </a:lvl3pPr>
            <a:lvl4pPr>
              <a:defRPr sz="1467"/>
            </a:lvl4pPr>
            <a:lvl5pPr>
              <a:defRPr sz="1467"/>
            </a:lvl5pPr>
          </a:lstStyle>
          <a:p>
            <a:pPr lvl="0"/>
            <a:r>
              <a:rPr lang="fi-FI"/>
              <a:t>Muokkaa tekstin perustyylejä napsauttamalla</a:t>
            </a:r>
          </a:p>
        </p:txBody>
      </p:sp>
      <p:sp>
        <p:nvSpPr>
          <p:cNvPr id="5" name="Rectangle 4">
            <a:extLst>
              <a:ext uri="{FF2B5EF4-FFF2-40B4-BE49-F238E27FC236}">
                <a16:creationId xmlns:a16="http://schemas.microsoft.com/office/drawing/2014/main" id="{A78F16E4-6CA8-4083-88AD-AF6FD40D8789}"/>
              </a:ext>
            </a:extLst>
          </p:cNvPr>
          <p:cNvSpPr>
            <a:spLocks noGrp="1" noChangeArrowheads="1"/>
          </p:cNvSpPr>
          <p:nvPr>
            <p:ph type="dt" sz="half" idx="10"/>
          </p:nvPr>
        </p:nvSpPr>
        <p:spPr>
          <a:ln/>
        </p:spPr>
        <p:txBody>
          <a:bodyPr/>
          <a:lstStyle>
            <a:lvl1pPr>
              <a:defRPr/>
            </a:lvl1pPr>
          </a:lstStyle>
          <a:p>
            <a:pPr>
              <a:defRPr/>
            </a:pPr>
            <a:fld id="{12798A5E-2CC7-46B8-963D-7D8C1E316205}" type="datetime1">
              <a:rPr lang="fi-FI"/>
              <a:pPr>
                <a:defRPr/>
              </a:pPr>
              <a:t>14.2.2024</a:t>
            </a:fld>
            <a:endParaRPr lang="fi-FI"/>
          </a:p>
        </p:txBody>
      </p:sp>
      <p:sp>
        <p:nvSpPr>
          <p:cNvPr id="7" name="Tekstin paikkamerkki 6">
            <a:extLst>
              <a:ext uri="{FF2B5EF4-FFF2-40B4-BE49-F238E27FC236}">
                <a16:creationId xmlns:a16="http://schemas.microsoft.com/office/drawing/2014/main" id="{76DBF895-12B1-4309-A05F-F92798A4A992}"/>
              </a:ext>
            </a:extLst>
          </p:cNvPr>
          <p:cNvSpPr>
            <a:spLocks noGrp="1"/>
          </p:cNvSpPr>
          <p:nvPr>
            <p:ph type="body" sz="quarter" idx="11" hasCustomPrompt="1"/>
          </p:nvPr>
        </p:nvSpPr>
        <p:spPr>
          <a:xfrm>
            <a:off x="9815677" y="4997065"/>
            <a:ext cx="2113028" cy="937683"/>
          </a:xfrm>
        </p:spPr>
        <p:txBody>
          <a:bodyPr/>
          <a:lstStyle>
            <a:lvl1pPr marL="0" indent="0">
              <a:buNone/>
              <a:defRPr sz="2133" b="0" cap="all" baseline="0">
                <a:solidFill>
                  <a:schemeClr val="bg1"/>
                </a:solidFill>
                <a:latin typeface="+mj-lt"/>
              </a:defRPr>
            </a:lvl1pPr>
            <a:lvl2pPr marL="609585" indent="0">
              <a:buNone/>
              <a:defRPr sz="1600" b="1">
                <a:solidFill>
                  <a:schemeClr val="accent4"/>
                </a:solidFill>
              </a:defRPr>
            </a:lvl2pPr>
            <a:lvl3pPr marL="1219170" indent="0">
              <a:buNone/>
              <a:defRPr sz="1467" b="1">
                <a:solidFill>
                  <a:schemeClr val="accent4"/>
                </a:solidFill>
              </a:defRPr>
            </a:lvl3pPr>
            <a:lvl4pPr marL="1828754" indent="0">
              <a:buNone/>
              <a:defRPr sz="1400" b="1">
                <a:solidFill>
                  <a:schemeClr val="accent4"/>
                </a:solidFill>
              </a:defRPr>
            </a:lvl4pPr>
            <a:lvl5pPr marL="2438339" indent="0">
              <a:buNone/>
              <a:defRPr sz="1400" b="1">
                <a:solidFill>
                  <a:schemeClr val="accent4"/>
                </a:solidFill>
              </a:defRPr>
            </a:lvl5pPr>
          </a:lstStyle>
          <a:p>
            <a:pPr lvl="0"/>
            <a:r>
              <a:rPr lang="fi-FI"/>
              <a:t>Lisää nosto/ fakta</a:t>
            </a:r>
          </a:p>
        </p:txBody>
      </p:sp>
      <p:sp>
        <p:nvSpPr>
          <p:cNvPr id="14" name="Tekstin paikkamerkki 6">
            <a:extLst>
              <a:ext uri="{FF2B5EF4-FFF2-40B4-BE49-F238E27FC236}">
                <a16:creationId xmlns:a16="http://schemas.microsoft.com/office/drawing/2014/main" id="{64C3BA7B-D6EF-4A25-8EFB-B55AA5157277}"/>
              </a:ext>
            </a:extLst>
          </p:cNvPr>
          <p:cNvSpPr>
            <a:spLocks noGrp="1"/>
          </p:cNvSpPr>
          <p:nvPr>
            <p:ph type="body" sz="quarter" idx="12" hasCustomPrompt="1"/>
          </p:nvPr>
        </p:nvSpPr>
        <p:spPr>
          <a:xfrm>
            <a:off x="9815678" y="2903223"/>
            <a:ext cx="2113028" cy="937683"/>
          </a:xfrm>
        </p:spPr>
        <p:txBody>
          <a:bodyPr/>
          <a:lstStyle>
            <a:lvl1pPr marL="0" indent="0">
              <a:buNone/>
              <a:defRPr sz="2133" b="0" cap="all" baseline="0">
                <a:solidFill>
                  <a:schemeClr val="bg1"/>
                </a:solidFill>
                <a:latin typeface="+mj-lt"/>
              </a:defRPr>
            </a:lvl1pPr>
            <a:lvl2pPr marL="609585" indent="0">
              <a:buNone/>
              <a:defRPr sz="1600" b="1">
                <a:solidFill>
                  <a:schemeClr val="accent4"/>
                </a:solidFill>
              </a:defRPr>
            </a:lvl2pPr>
            <a:lvl3pPr marL="1219170" indent="0">
              <a:buNone/>
              <a:defRPr sz="1467" b="1">
                <a:solidFill>
                  <a:schemeClr val="accent4"/>
                </a:solidFill>
              </a:defRPr>
            </a:lvl3pPr>
            <a:lvl4pPr marL="1828754" indent="0">
              <a:buNone/>
              <a:defRPr sz="1400" b="1">
                <a:solidFill>
                  <a:schemeClr val="accent4"/>
                </a:solidFill>
              </a:defRPr>
            </a:lvl4pPr>
            <a:lvl5pPr marL="2438339" indent="0">
              <a:buNone/>
              <a:defRPr sz="1400" b="1">
                <a:solidFill>
                  <a:schemeClr val="accent4"/>
                </a:solidFill>
              </a:defRPr>
            </a:lvl5pPr>
          </a:lstStyle>
          <a:p>
            <a:pPr lvl="0"/>
            <a:r>
              <a:rPr lang="fi-FI"/>
              <a:t>Lisää nosto/ fakta</a:t>
            </a:r>
          </a:p>
        </p:txBody>
      </p:sp>
      <p:sp>
        <p:nvSpPr>
          <p:cNvPr id="16" name="Tekstin paikkamerkki 6">
            <a:extLst>
              <a:ext uri="{FF2B5EF4-FFF2-40B4-BE49-F238E27FC236}">
                <a16:creationId xmlns:a16="http://schemas.microsoft.com/office/drawing/2014/main" id="{1B7B8CC4-6530-438C-9B46-2FB31D576E73}"/>
              </a:ext>
            </a:extLst>
          </p:cNvPr>
          <p:cNvSpPr>
            <a:spLocks noGrp="1"/>
          </p:cNvSpPr>
          <p:nvPr>
            <p:ph type="body" sz="quarter" idx="13" hasCustomPrompt="1"/>
          </p:nvPr>
        </p:nvSpPr>
        <p:spPr>
          <a:xfrm>
            <a:off x="9815677" y="676072"/>
            <a:ext cx="2113028" cy="937683"/>
          </a:xfrm>
        </p:spPr>
        <p:txBody>
          <a:bodyPr/>
          <a:lstStyle>
            <a:lvl1pPr marL="0" indent="0">
              <a:buNone/>
              <a:defRPr sz="2133" b="0" cap="all" baseline="0">
                <a:solidFill>
                  <a:schemeClr val="tx1"/>
                </a:solidFill>
                <a:latin typeface="+mj-lt"/>
              </a:defRPr>
            </a:lvl1pPr>
            <a:lvl2pPr marL="609585" indent="0">
              <a:buNone/>
              <a:defRPr sz="1600" b="1">
                <a:solidFill>
                  <a:schemeClr val="accent4"/>
                </a:solidFill>
              </a:defRPr>
            </a:lvl2pPr>
            <a:lvl3pPr marL="1219170" indent="0">
              <a:buNone/>
              <a:defRPr sz="1467" b="1">
                <a:solidFill>
                  <a:schemeClr val="accent4"/>
                </a:solidFill>
              </a:defRPr>
            </a:lvl3pPr>
            <a:lvl4pPr marL="1828754" indent="0">
              <a:buNone/>
              <a:defRPr sz="1400" b="1">
                <a:solidFill>
                  <a:schemeClr val="accent4"/>
                </a:solidFill>
              </a:defRPr>
            </a:lvl4pPr>
            <a:lvl5pPr marL="2438339" indent="0">
              <a:buNone/>
              <a:defRPr sz="1400" b="1">
                <a:solidFill>
                  <a:schemeClr val="accent4"/>
                </a:solidFill>
              </a:defRPr>
            </a:lvl5pPr>
          </a:lstStyle>
          <a:p>
            <a:pPr lvl="0"/>
            <a:r>
              <a:rPr lang="fi-FI"/>
              <a:t>Lisää nosto/ fakta</a:t>
            </a:r>
          </a:p>
        </p:txBody>
      </p:sp>
    </p:spTree>
    <p:extLst>
      <p:ext uri="{BB962C8B-B14F-4D97-AF65-F5344CB8AC3E}">
        <p14:creationId xmlns:p14="http://schemas.microsoft.com/office/powerpoint/2010/main" val="38821675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3C131-89C2-4A69-B52F-9FCB53531222}"/>
              </a:ext>
            </a:extLst>
          </p:cNvPr>
          <p:cNvSpPr>
            <a:spLocks noGrp="1"/>
          </p:cNvSpPr>
          <p:nvPr>
            <p:ph type="title"/>
          </p:nvPr>
        </p:nvSpPr>
        <p:spPr>
          <a:xfrm>
            <a:off x="2927648" y="732366"/>
            <a:ext cx="7008779" cy="584399"/>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D3DA042-0F94-4F99-B51F-6C2B5D2BE692}"/>
              </a:ext>
            </a:extLst>
          </p:cNvPr>
          <p:cNvSpPr>
            <a:spLocks noGrp="1"/>
          </p:cNvSpPr>
          <p:nvPr>
            <p:ph type="dt" sz="half" idx="10"/>
          </p:nvPr>
        </p:nvSpPr>
        <p:spPr/>
        <p:txBody>
          <a:bodyPr/>
          <a:lstStyle/>
          <a:p>
            <a:pPr>
              <a:defRPr/>
            </a:pPr>
            <a:fld id="{2D1A6D07-1BBA-498B-B1BA-E05C573A5E63}" type="datetime1">
              <a:rPr lang="fi-FI" smtClean="0"/>
              <a:pPr>
                <a:defRPr/>
              </a:pPr>
              <a:t>14.2.2024</a:t>
            </a:fld>
            <a:endParaRPr lang="fi-FI"/>
          </a:p>
        </p:txBody>
      </p:sp>
      <p:sp>
        <p:nvSpPr>
          <p:cNvPr id="5" name="Sisällön paikkamerkki 2">
            <a:extLst>
              <a:ext uri="{FF2B5EF4-FFF2-40B4-BE49-F238E27FC236}">
                <a16:creationId xmlns:a16="http://schemas.microsoft.com/office/drawing/2014/main" id="{0047464E-52FB-4190-B561-6DDA98A18F4D}"/>
              </a:ext>
            </a:extLst>
          </p:cNvPr>
          <p:cNvSpPr>
            <a:spLocks noGrp="1"/>
          </p:cNvSpPr>
          <p:nvPr>
            <p:ph sz="half" idx="11"/>
          </p:nvPr>
        </p:nvSpPr>
        <p:spPr>
          <a:xfrm>
            <a:off x="2946401" y="1997176"/>
            <a:ext cx="5220876" cy="4128459"/>
          </a:xfrm>
        </p:spPr>
        <p:txBody>
          <a:bodyPr/>
          <a:lstStyle>
            <a:lvl1pPr>
              <a:defRPr sz="240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Ellipsi 6">
            <a:extLst>
              <a:ext uri="{FF2B5EF4-FFF2-40B4-BE49-F238E27FC236}">
                <a16:creationId xmlns:a16="http://schemas.microsoft.com/office/drawing/2014/main" id="{E8CA8E46-E835-4FF0-A23F-58633ADC0665}"/>
              </a:ext>
            </a:extLst>
          </p:cNvPr>
          <p:cNvSpPr/>
          <p:nvPr userDrawn="1"/>
        </p:nvSpPr>
        <p:spPr bwMode="auto">
          <a:xfrm rot="21284110">
            <a:off x="8304245" y="4170128"/>
            <a:ext cx="2304256" cy="2304256"/>
          </a:xfrm>
          <a:prstGeom prst="ellipse">
            <a:avLst/>
          </a:prstGeom>
          <a:solidFill>
            <a:srgbClr val="94C43A"/>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ctr" defTabSz="1219170" rtl="0" eaLnBrk="0" fontAlgn="base" latinLnBrk="0" hangingPunct="0">
              <a:lnSpc>
                <a:spcPct val="100000"/>
              </a:lnSpc>
              <a:spcBef>
                <a:spcPct val="0"/>
              </a:spcBef>
              <a:spcAft>
                <a:spcPct val="0"/>
              </a:spcAft>
              <a:buClrTx/>
              <a:buSzTx/>
              <a:buFontTx/>
              <a:buNone/>
              <a:tabLst/>
            </a:pPr>
            <a:endParaRPr kumimoji="0" lang="fi-FI" sz="2133" b="0" i="0" u="none" strike="noStrike" cap="none" normalizeH="0" baseline="0">
              <a:ln>
                <a:noFill/>
              </a:ln>
              <a:solidFill>
                <a:schemeClr val="bg1"/>
              </a:solidFill>
              <a:effectLst/>
              <a:latin typeface="Arial" charset="0"/>
              <a:ea typeface="ヒラギノ角ゴ Pro W3" pitchFamily="32" charset="-128"/>
            </a:endParaRPr>
          </a:p>
        </p:txBody>
      </p:sp>
      <p:sp>
        <p:nvSpPr>
          <p:cNvPr id="8" name="Tekstin paikkamerkki 3">
            <a:extLst>
              <a:ext uri="{FF2B5EF4-FFF2-40B4-BE49-F238E27FC236}">
                <a16:creationId xmlns:a16="http://schemas.microsoft.com/office/drawing/2014/main" id="{45B4C7BF-C2F1-4200-B3B9-9E7C355C05CF}"/>
              </a:ext>
            </a:extLst>
          </p:cNvPr>
          <p:cNvSpPr>
            <a:spLocks noGrp="1"/>
          </p:cNvSpPr>
          <p:nvPr>
            <p:ph type="body" sz="half" idx="13" hasCustomPrompt="1"/>
          </p:nvPr>
        </p:nvSpPr>
        <p:spPr>
          <a:xfrm rot="21299696">
            <a:off x="8492637" y="4746189"/>
            <a:ext cx="1891363" cy="1152128"/>
          </a:xfrm>
        </p:spPr>
        <p:txBody>
          <a:bodyPr anchor="ctr"/>
          <a:lstStyle>
            <a:lvl1pPr marL="0" indent="0" algn="ctr">
              <a:buNone/>
              <a:defRPr sz="2133">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Nosto tähän</a:t>
            </a:r>
          </a:p>
        </p:txBody>
      </p:sp>
      <p:sp>
        <p:nvSpPr>
          <p:cNvPr id="6" name="Kuvan paikkamerkki 5">
            <a:extLst>
              <a:ext uri="{FF2B5EF4-FFF2-40B4-BE49-F238E27FC236}">
                <a16:creationId xmlns:a16="http://schemas.microsoft.com/office/drawing/2014/main" id="{C8831214-5060-4D2C-AA3A-B644BBA42EF7}"/>
              </a:ext>
            </a:extLst>
          </p:cNvPr>
          <p:cNvSpPr>
            <a:spLocks noGrp="1"/>
          </p:cNvSpPr>
          <p:nvPr>
            <p:ph type="pic" sz="quarter" idx="14"/>
          </p:nvPr>
        </p:nvSpPr>
        <p:spPr>
          <a:xfrm>
            <a:off x="10159240" y="0"/>
            <a:ext cx="2032761" cy="6858000"/>
          </a:xfrm>
        </p:spPr>
        <p:txBody>
          <a:bodyPr/>
          <a:lstStyle/>
          <a:p>
            <a:r>
              <a:rPr lang="fi-FI"/>
              <a:t>Lisää kuva napsauttamalla kuvaketta</a:t>
            </a:r>
          </a:p>
        </p:txBody>
      </p:sp>
    </p:spTree>
    <p:extLst>
      <p:ext uri="{BB962C8B-B14F-4D97-AF65-F5344CB8AC3E}">
        <p14:creationId xmlns:p14="http://schemas.microsoft.com/office/powerpoint/2010/main" val="37444093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EFC06A0-E4AF-4D0D-B44B-41A660E4D954}"/>
              </a:ext>
            </a:extLst>
          </p:cNvPr>
          <p:cNvSpPr>
            <a:spLocks noGrp="1"/>
          </p:cNvSpPr>
          <p:nvPr>
            <p:ph type="dt" sz="half" idx="10"/>
          </p:nvPr>
        </p:nvSpPr>
        <p:spPr/>
        <p:txBody>
          <a:bodyPr/>
          <a:lstStyle/>
          <a:p>
            <a:pPr>
              <a:defRPr/>
            </a:pPr>
            <a:fld id="{2D1A6D07-1BBA-498B-B1BA-E05C573A5E63}" type="datetime1">
              <a:rPr lang="fi-FI" smtClean="0"/>
              <a:pPr>
                <a:defRPr/>
              </a:pPr>
              <a:t>14.2.2024</a:t>
            </a:fld>
            <a:endParaRPr lang="fi-FI"/>
          </a:p>
        </p:txBody>
      </p:sp>
      <p:sp>
        <p:nvSpPr>
          <p:cNvPr id="5" name="Tekstin paikkamerkki 4">
            <a:extLst>
              <a:ext uri="{FF2B5EF4-FFF2-40B4-BE49-F238E27FC236}">
                <a16:creationId xmlns:a16="http://schemas.microsoft.com/office/drawing/2014/main" id="{6E8610BA-9893-4FB9-8C32-82EDA26F73B0}"/>
              </a:ext>
            </a:extLst>
          </p:cNvPr>
          <p:cNvSpPr>
            <a:spLocks noGrp="1"/>
          </p:cNvSpPr>
          <p:nvPr>
            <p:ph type="body" sz="quarter" idx="11" hasCustomPrompt="1"/>
          </p:nvPr>
        </p:nvSpPr>
        <p:spPr>
          <a:xfrm>
            <a:off x="1862496" y="3985246"/>
            <a:ext cx="8467009" cy="1460500"/>
          </a:xfrm>
        </p:spPr>
        <p:txBody>
          <a:bodyPr/>
          <a:lstStyle>
            <a:lvl1pPr marL="0" indent="0" algn="ctr">
              <a:buNone/>
              <a:defRPr sz="4267">
                <a:solidFill>
                  <a:schemeClr val="accent1">
                    <a:lumMod val="75000"/>
                  </a:schemeClr>
                </a:solidFill>
              </a:defRPr>
            </a:lvl1pPr>
            <a:lvl2pPr marL="609585" indent="0">
              <a:buNone/>
              <a:defRPr sz="4800"/>
            </a:lvl2pPr>
            <a:lvl3pPr marL="1219170" indent="0">
              <a:buNone/>
              <a:defRPr sz="4267"/>
            </a:lvl3pPr>
            <a:lvl4pPr marL="1828754" indent="0">
              <a:buNone/>
              <a:defRPr sz="3733"/>
            </a:lvl4pPr>
            <a:lvl5pPr marL="2438339" indent="0">
              <a:buNone/>
              <a:defRPr sz="3733"/>
            </a:lvl5pPr>
          </a:lstStyle>
          <a:p>
            <a:pPr lvl="0"/>
            <a:r>
              <a:rPr lang="fi-FI"/>
              <a:t>muokkaa tekstin perustyylejä napsauttamalla</a:t>
            </a:r>
          </a:p>
        </p:txBody>
      </p:sp>
      <p:sp>
        <p:nvSpPr>
          <p:cNvPr id="7" name="Tekstin paikkamerkki 9">
            <a:extLst>
              <a:ext uri="{FF2B5EF4-FFF2-40B4-BE49-F238E27FC236}">
                <a16:creationId xmlns:a16="http://schemas.microsoft.com/office/drawing/2014/main" id="{D0B0FF25-31BF-4D47-BF98-5C85CD933B24}"/>
              </a:ext>
            </a:extLst>
          </p:cNvPr>
          <p:cNvSpPr>
            <a:spLocks noGrp="1"/>
          </p:cNvSpPr>
          <p:nvPr>
            <p:ph type="body" sz="quarter" idx="12" hasCustomPrompt="1"/>
          </p:nvPr>
        </p:nvSpPr>
        <p:spPr>
          <a:xfrm>
            <a:off x="1862496" y="2084851"/>
            <a:ext cx="8467009" cy="1708208"/>
          </a:xfrm>
        </p:spPr>
        <p:txBody>
          <a:bodyPr/>
          <a:lstStyle>
            <a:lvl1pPr marL="0" indent="0" algn="ctr">
              <a:buNone/>
              <a:defRPr lang="fi-FI" sz="5867" dirty="0" smtClean="0">
                <a:solidFill>
                  <a:schemeClr val="accent1"/>
                </a:solidFill>
                <a:latin typeface="+mj-lt"/>
                <a:ea typeface="+mj-ea"/>
                <a:cs typeface="+mj-cs"/>
              </a:defRPr>
            </a:lvl1pPr>
            <a:lvl2pPr>
              <a:defRPr lang="fi-FI" sz="5867" dirty="0" smtClean="0">
                <a:solidFill>
                  <a:srgbClr val="C73D82"/>
                </a:solidFill>
                <a:latin typeface="+mj-lt"/>
                <a:ea typeface="+mj-ea"/>
                <a:cs typeface="+mj-cs"/>
              </a:defRPr>
            </a:lvl2pPr>
            <a:lvl5pPr marL="2438339" indent="0">
              <a:buNone/>
              <a:defRPr/>
            </a:lvl5pPr>
          </a:lstStyle>
          <a:p>
            <a:pPr lvl="0"/>
            <a:r>
              <a:rPr lang="fi-FI"/>
              <a:t>Muokkaa tekstin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6479898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EFC06A0-E4AF-4D0D-B44B-41A660E4D954}"/>
              </a:ext>
            </a:extLst>
          </p:cNvPr>
          <p:cNvSpPr>
            <a:spLocks noGrp="1"/>
          </p:cNvSpPr>
          <p:nvPr>
            <p:ph type="dt" sz="half" idx="10"/>
          </p:nvPr>
        </p:nvSpPr>
        <p:spPr/>
        <p:txBody>
          <a:bodyPr/>
          <a:lstStyle/>
          <a:p>
            <a:pPr>
              <a:defRPr/>
            </a:pPr>
            <a:fld id="{2D1A6D07-1BBA-498B-B1BA-E05C573A5E63}" type="datetime1">
              <a:rPr lang="fi-FI" smtClean="0"/>
              <a:pPr>
                <a:defRPr/>
              </a:pPr>
              <a:t>14.2.2024</a:t>
            </a:fld>
            <a:endParaRPr lang="fi-FI"/>
          </a:p>
        </p:txBody>
      </p:sp>
      <p:sp>
        <p:nvSpPr>
          <p:cNvPr id="5" name="Tekstin paikkamerkki 4">
            <a:extLst>
              <a:ext uri="{FF2B5EF4-FFF2-40B4-BE49-F238E27FC236}">
                <a16:creationId xmlns:a16="http://schemas.microsoft.com/office/drawing/2014/main" id="{1F63CC31-B64E-485A-B860-48329D41D388}"/>
              </a:ext>
            </a:extLst>
          </p:cNvPr>
          <p:cNvSpPr>
            <a:spLocks noGrp="1"/>
          </p:cNvSpPr>
          <p:nvPr>
            <p:ph type="body" sz="quarter" idx="11" hasCustomPrompt="1"/>
          </p:nvPr>
        </p:nvSpPr>
        <p:spPr>
          <a:xfrm>
            <a:off x="1862496" y="3985246"/>
            <a:ext cx="8467009" cy="1460500"/>
          </a:xfrm>
        </p:spPr>
        <p:txBody>
          <a:bodyPr/>
          <a:lstStyle>
            <a:lvl1pPr marL="0" indent="0" algn="ctr">
              <a:buNone/>
              <a:defRPr sz="4267">
                <a:solidFill>
                  <a:schemeClr val="accent3"/>
                </a:solidFill>
              </a:defRPr>
            </a:lvl1pPr>
            <a:lvl2pPr marL="609585" indent="0">
              <a:buNone/>
              <a:defRPr sz="4800"/>
            </a:lvl2pPr>
            <a:lvl3pPr marL="1219170" indent="0">
              <a:buNone/>
              <a:defRPr sz="4267"/>
            </a:lvl3pPr>
            <a:lvl4pPr marL="1828754" indent="0">
              <a:buNone/>
              <a:defRPr sz="3733"/>
            </a:lvl4pPr>
            <a:lvl5pPr marL="2438339" indent="0">
              <a:buNone/>
              <a:defRPr sz="3733"/>
            </a:lvl5pPr>
          </a:lstStyle>
          <a:p>
            <a:pPr lvl="0"/>
            <a:r>
              <a:rPr lang="fi-FI"/>
              <a:t>muokkaa tekstin perustyylejä napsauttamalla</a:t>
            </a:r>
          </a:p>
        </p:txBody>
      </p:sp>
      <p:sp>
        <p:nvSpPr>
          <p:cNvPr id="7" name="Tekstin paikkamerkki 9">
            <a:extLst>
              <a:ext uri="{FF2B5EF4-FFF2-40B4-BE49-F238E27FC236}">
                <a16:creationId xmlns:a16="http://schemas.microsoft.com/office/drawing/2014/main" id="{6EF38B67-0C3E-4E35-9D07-04D4212B6C6B}"/>
              </a:ext>
            </a:extLst>
          </p:cNvPr>
          <p:cNvSpPr>
            <a:spLocks noGrp="1"/>
          </p:cNvSpPr>
          <p:nvPr>
            <p:ph type="body" sz="quarter" idx="12" hasCustomPrompt="1"/>
          </p:nvPr>
        </p:nvSpPr>
        <p:spPr>
          <a:xfrm>
            <a:off x="1862496" y="2084851"/>
            <a:ext cx="8467009" cy="1708208"/>
          </a:xfrm>
        </p:spPr>
        <p:txBody>
          <a:bodyPr/>
          <a:lstStyle>
            <a:lvl1pPr marL="0" indent="0" algn="ctr">
              <a:buNone/>
              <a:defRPr lang="fi-FI" sz="5867" dirty="0" smtClean="0">
                <a:solidFill>
                  <a:schemeClr val="accent2"/>
                </a:solidFill>
                <a:latin typeface="+mj-lt"/>
                <a:ea typeface="+mj-ea"/>
                <a:cs typeface="+mj-cs"/>
              </a:defRPr>
            </a:lvl1pPr>
            <a:lvl2pPr>
              <a:defRPr lang="fi-FI" sz="5867" dirty="0" smtClean="0">
                <a:solidFill>
                  <a:srgbClr val="C73D82"/>
                </a:solidFill>
                <a:latin typeface="+mj-lt"/>
                <a:ea typeface="+mj-ea"/>
                <a:cs typeface="+mj-cs"/>
              </a:defRPr>
            </a:lvl2pPr>
            <a:lvl5pPr marL="2438339" indent="0">
              <a:buNone/>
              <a:defRPr/>
            </a:lvl5pPr>
          </a:lstStyle>
          <a:p>
            <a:pPr lvl="0"/>
            <a:r>
              <a:rPr lang="fi-FI"/>
              <a:t>Muokkaa tekstin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9010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EFC06A0-E4AF-4D0D-B44B-41A660E4D954}"/>
              </a:ext>
            </a:extLst>
          </p:cNvPr>
          <p:cNvSpPr>
            <a:spLocks noGrp="1"/>
          </p:cNvSpPr>
          <p:nvPr>
            <p:ph type="dt" sz="half" idx="10"/>
          </p:nvPr>
        </p:nvSpPr>
        <p:spPr/>
        <p:txBody>
          <a:bodyPr/>
          <a:lstStyle/>
          <a:p>
            <a:pPr>
              <a:defRPr/>
            </a:pPr>
            <a:fld id="{2D1A6D07-1BBA-498B-B1BA-E05C573A5E63}" type="datetime1">
              <a:rPr lang="fi-FI" smtClean="0"/>
              <a:pPr>
                <a:defRPr/>
              </a:pPr>
              <a:t>14.2.2024</a:t>
            </a:fld>
            <a:endParaRPr lang="fi-FI"/>
          </a:p>
        </p:txBody>
      </p:sp>
      <p:sp>
        <p:nvSpPr>
          <p:cNvPr id="5" name="Tekstin paikkamerkki 4">
            <a:extLst>
              <a:ext uri="{FF2B5EF4-FFF2-40B4-BE49-F238E27FC236}">
                <a16:creationId xmlns:a16="http://schemas.microsoft.com/office/drawing/2014/main" id="{444CB9D8-CA82-4F72-9112-7DFE1D5864C4}"/>
              </a:ext>
            </a:extLst>
          </p:cNvPr>
          <p:cNvSpPr>
            <a:spLocks noGrp="1"/>
          </p:cNvSpPr>
          <p:nvPr>
            <p:ph type="body" sz="quarter" idx="11" hasCustomPrompt="1"/>
          </p:nvPr>
        </p:nvSpPr>
        <p:spPr>
          <a:xfrm>
            <a:off x="1862496" y="3985246"/>
            <a:ext cx="8467009" cy="1460500"/>
          </a:xfrm>
        </p:spPr>
        <p:txBody>
          <a:bodyPr/>
          <a:lstStyle>
            <a:lvl1pPr marL="0" indent="0" algn="ctr">
              <a:buNone/>
              <a:defRPr sz="4267">
                <a:solidFill>
                  <a:schemeClr val="accent6"/>
                </a:solidFill>
              </a:defRPr>
            </a:lvl1pPr>
            <a:lvl2pPr marL="609585" indent="0">
              <a:buNone/>
              <a:defRPr sz="4800"/>
            </a:lvl2pPr>
            <a:lvl3pPr marL="1219170" indent="0">
              <a:buNone/>
              <a:defRPr sz="4267"/>
            </a:lvl3pPr>
            <a:lvl4pPr marL="1828754" indent="0">
              <a:buNone/>
              <a:defRPr sz="3733"/>
            </a:lvl4pPr>
            <a:lvl5pPr marL="2438339" indent="0">
              <a:buNone/>
              <a:defRPr sz="3733"/>
            </a:lvl5pPr>
          </a:lstStyle>
          <a:p>
            <a:pPr lvl="0"/>
            <a:r>
              <a:rPr lang="fi-FI"/>
              <a:t>muokkaa tekstin perustyylejä napsauttamalla</a:t>
            </a:r>
          </a:p>
        </p:txBody>
      </p:sp>
      <p:sp>
        <p:nvSpPr>
          <p:cNvPr id="10" name="Tekstin paikkamerkki 9">
            <a:extLst>
              <a:ext uri="{FF2B5EF4-FFF2-40B4-BE49-F238E27FC236}">
                <a16:creationId xmlns:a16="http://schemas.microsoft.com/office/drawing/2014/main" id="{206C6063-574A-4F27-A211-C0F7540FE4CF}"/>
              </a:ext>
            </a:extLst>
          </p:cNvPr>
          <p:cNvSpPr>
            <a:spLocks noGrp="1"/>
          </p:cNvSpPr>
          <p:nvPr>
            <p:ph type="body" sz="quarter" idx="12" hasCustomPrompt="1"/>
          </p:nvPr>
        </p:nvSpPr>
        <p:spPr>
          <a:xfrm>
            <a:off x="1862496" y="2084851"/>
            <a:ext cx="8467009" cy="1708208"/>
          </a:xfrm>
        </p:spPr>
        <p:txBody>
          <a:bodyPr/>
          <a:lstStyle>
            <a:lvl1pPr marL="0" indent="0" algn="ctr">
              <a:buNone/>
              <a:defRPr lang="fi-FI" sz="5867" dirty="0" smtClean="0">
                <a:solidFill>
                  <a:srgbClr val="C73D82"/>
                </a:solidFill>
                <a:latin typeface="+mj-lt"/>
                <a:ea typeface="+mj-ea"/>
                <a:cs typeface="+mj-cs"/>
              </a:defRPr>
            </a:lvl1pPr>
            <a:lvl2pPr>
              <a:defRPr lang="fi-FI" sz="5867" dirty="0" smtClean="0">
                <a:solidFill>
                  <a:srgbClr val="C73D82"/>
                </a:solidFill>
                <a:latin typeface="+mj-lt"/>
                <a:ea typeface="+mj-ea"/>
                <a:cs typeface="+mj-cs"/>
              </a:defRPr>
            </a:lvl2pPr>
            <a:lvl5pPr marL="2438339" indent="0">
              <a:buNone/>
              <a:defRPr/>
            </a:lvl5pPr>
          </a:lstStyle>
          <a:p>
            <a:pPr lvl="0"/>
            <a:r>
              <a:rPr lang="fi-FI"/>
              <a:t>Muokkaa tekstin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28485751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061053" y="836712"/>
            <a:ext cx="8361131" cy="457200"/>
          </a:xfrm>
        </p:spPr>
        <p:txBody>
          <a:bodyPr/>
          <a:lstStyle/>
          <a:p>
            <a:r>
              <a:rPr lang="fi-FI"/>
              <a:t>Muokkaa ots. perustyyl. napsautt.</a:t>
            </a:r>
          </a:p>
        </p:txBody>
      </p:sp>
      <p:sp>
        <p:nvSpPr>
          <p:cNvPr id="3" name="Sisällön paikkamerkki 2"/>
          <p:cNvSpPr>
            <a:spLocks noGrp="1"/>
          </p:cNvSpPr>
          <p:nvPr>
            <p:ph idx="1"/>
          </p:nvPr>
        </p:nvSpPr>
        <p:spPr>
          <a:xfrm>
            <a:off x="3061053" y="2099488"/>
            <a:ext cx="8259531" cy="396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sz="1600">
                <a:solidFill>
                  <a:schemeClr val="tx1"/>
                </a:solidFill>
              </a:defRPr>
            </a:lvl4pPr>
            <a:lvl5pPr>
              <a:defRPr sz="16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AF3CE1D4-873E-4B2A-B4C8-23A4FDFBCBEE}"/>
              </a:ext>
            </a:extLst>
          </p:cNvPr>
          <p:cNvSpPr>
            <a:spLocks noGrp="1" noChangeArrowheads="1"/>
          </p:cNvSpPr>
          <p:nvPr>
            <p:ph type="dt" sz="half" idx="10"/>
          </p:nvPr>
        </p:nvSpPr>
        <p:spPr>
          <a:ln/>
        </p:spPr>
        <p:txBody>
          <a:bodyPr/>
          <a:lstStyle>
            <a:lvl1pPr>
              <a:defRPr/>
            </a:lvl1pPr>
          </a:lstStyle>
          <a:p>
            <a:pPr>
              <a:defRPr/>
            </a:pPr>
            <a:fld id="{83217F9A-5279-4A99-98DC-50C5833EE471}" type="datetime1">
              <a:rPr lang="fi-FI"/>
              <a:pPr>
                <a:defRPr/>
              </a:pPr>
              <a:t>14.2.2024</a:t>
            </a:fld>
            <a:endParaRPr lang="fi-FI"/>
          </a:p>
        </p:txBody>
      </p:sp>
      <p:sp>
        <p:nvSpPr>
          <p:cNvPr id="7" name="Ellipsi 6">
            <a:extLst>
              <a:ext uri="{FF2B5EF4-FFF2-40B4-BE49-F238E27FC236}">
                <a16:creationId xmlns:a16="http://schemas.microsoft.com/office/drawing/2014/main" id="{71524C92-2EFB-4512-B436-4FF903FCCFE0}"/>
              </a:ext>
            </a:extLst>
          </p:cNvPr>
          <p:cNvSpPr/>
          <p:nvPr userDrawn="1"/>
        </p:nvSpPr>
        <p:spPr bwMode="auto">
          <a:xfrm>
            <a:off x="322767" y="2276873"/>
            <a:ext cx="1440160" cy="144016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ctr" defTabSz="1219170" rtl="0" eaLnBrk="0" fontAlgn="base" latinLnBrk="0" hangingPunct="0">
              <a:lnSpc>
                <a:spcPct val="100000"/>
              </a:lnSpc>
              <a:spcBef>
                <a:spcPct val="0"/>
              </a:spcBef>
              <a:spcAft>
                <a:spcPct val="0"/>
              </a:spcAft>
              <a:buClrTx/>
              <a:buSzTx/>
              <a:buFontTx/>
              <a:buNone/>
              <a:tabLst/>
            </a:pPr>
            <a:endParaRPr kumimoji="0" lang="fi-FI" sz="1600" b="0" i="0" u="none" strike="noStrike" cap="none" normalizeH="0" baseline="0">
              <a:ln>
                <a:noFill/>
              </a:ln>
              <a:solidFill>
                <a:schemeClr val="bg1"/>
              </a:solidFill>
              <a:effectLst/>
              <a:latin typeface="Arial" charset="0"/>
              <a:ea typeface="ヒラギノ角ゴ Pro W3" pitchFamily="32" charset="-128"/>
            </a:endParaRPr>
          </a:p>
        </p:txBody>
      </p:sp>
      <p:sp>
        <p:nvSpPr>
          <p:cNvPr id="8" name="Ellipsi 7">
            <a:extLst>
              <a:ext uri="{FF2B5EF4-FFF2-40B4-BE49-F238E27FC236}">
                <a16:creationId xmlns:a16="http://schemas.microsoft.com/office/drawing/2014/main" id="{F7F9FC8A-B477-4A85-924F-6AD4F884B643}"/>
              </a:ext>
            </a:extLst>
          </p:cNvPr>
          <p:cNvSpPr/>
          <p:nvPr userDrawn="1"/>
        </p:nvSpPr>
        <p:spPr bwMode="auto">
          <a:xfrm rot="21284110">
            <a:off x="436219" y="3529859"/>
            <a:ext cx="2304256" cy="2304256"/>
          </a:xfrm>
          <a:prstGeom prst="ellipse">
            <a:avLst/>
          </a:prstGeom>
          <a:solidFill>
            <a:srgbClr val="94C43A"/>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indent="0" algn="ctr" defTabSz="1219170" rtl="0" eaLnBrk="0" fontAlgn="base" latinLnBrk="0" hangingPunct="0">
              <a:lnSpc>
                <a:spcPct val="100000"/>
              </a:lnSpc>
              <a:spcBef>
                <a:spcPct val="0"/>
              </a:spcBef>
              <a:spcAft>
                <a:spcPct val="0"/>
              </a:spcAft>
              <a:buClrTx/>
              <a:buSzTx/>
              <a:buFontTx/>
              <a:buNone/>
              <a:tabLst/>
            </a:pPr>
            <a:endParaRPr kumimoji="0" lang="fi-FI" sz="2133" b="0" i="0" u="none" strike="noStrike" cap="none" normalizeH="0" baseline="0">
              <a:ln>
                <a:noFill/>
              </a:ln>
              <a:solidFill>
                <a:schemeClr val="bg1"/>
              </a:solidFill>
              <a:effectLst/>
              <a:latin typeface="Arial" charset="0"/>
              <a:ea typeface="ヒラギノ角ゴ Pro W3" pitchFamily="32" charset="-128"/>
            </a:endParaRPr>
          </a:p>
        </p:txBody>
      </p:sp>
      <p:sp>
        <p:nvSpPr>
          <p:cNvPr id="9" name="Tekstin paikkamerkki 3">
            <a:extLst>
              <a:ext uri="{FF2B5EF4-FFF2-40B4-BE49-F238E27FC236}">
                <a16:creationId xmlns:a16="http://schemas.microsoft.com/office/drawing/2014/main" id="{FC9D507C-B8D5-4559-A323-8B36541D2D9A}"/>
              </a:ext>
            </a:extLst>
          </p:cNvPr>
          <p:cNvSpPr>
            <a:spLocks noGrp="1"/>
          </p:cNvSpPr>
          <p:nvPr>
            <p:ph type="body" sz="half" idx="13" hasCustomPrompt="1"/>
          </p:nvPr>
        </p:nvSpPr>
        <p:spPr>
          <a:xfrm rot="21299696">
            <a:off x="642667" y="4085373"/>
            <a:ext cx="1891363" cy="1152128"/>
          </a:xfrm>
        </p:spPr>
        <p:txBody>
          <a:bodyPr anchor="ctr"/>
          <a:lstStyle>
            <a:lvl1pPr marL="0" indent="0" algn="ctr">
              <a:buNone/>
              <a:defRPr sz="2133" cap="all" baseline="0">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Nosto tähän</a:t>
            </a:r>
          </a:p>
        </p:txBody>
      </p:sp>
      <p:sp>
        <p:nvSpPr>
          <p:cNvPr id="10" name="Tekstin paikkamerkki 3">
            <a:extLst>
              <a:ext uri="{FF2B5EF4-FFF2-40B4-BE49-F238E27FC236}">
                <a16:creationId xmlns:a16="http://schemas.microsoft.com/office/drawing/2014/main" id="{E0A91A4C-EB4B-47D2-989E-72CF233FC4B5}"/>
              </a:ext>
            </a:extLst>
          </p:cNvPr>
          <p:cNvSpPr>
            <a:spLocks noGrp="1"/>
          </p:cNvSpPr>
          <p:nvPr>
            <p:ph type="body" sz="half" idx="14" hasCustomPrompt="1"/>
          </p:nvPr>
        </p:nvSpPr>
        <p:spPr>
          <a:xfrm>
            <a:off x="335361" y="2420888"/>
            <a:ext cx="1384796" cy="1152128"/>
          </a:xfrm>
        </p:spPr>
        <p:txBody>
          <a:bodyPr anchor="ctr"/>
          <a:lstStyle>
            <a:lvl1pPr marL="0" indent="0" algn="ctr">
              <a:buNone/>
              <a:defRPr sz="160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Nosto tähän</a:t>
            </a:r>
          </a:p>
        </p:txBody>
      </p:sp>
    </p:spTree>
    <p:extLst>
      <p:ext uri="{BB962C8B-B14F-4D97-AF65-F5344CB8AC3E}">
        <p14:creationId xmlns:p14="http://schemas.microsoft.com/office/powerpoint/2010/main" val="15075728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5B24EC-AFFD-4C5B-B02E-A965B661A79B}"/>
              </a:ext>
            </a:extLst>
          </p:cNvPr>
          <p:cNvSpPr>
            <a:spLocks noGrp="1"/>
          </p:cNvSpPr>
          <p:nvPr>
            <p:ph type="title" hasCustomPrompt="1"/>
          </p:nvPr>
        </p:nvSpPr>
        <p:spPr>
          <a:xfrm>
            <a:off x="812800" y="2276872"/>
            <a:ext cx="10467776" cy="1728192"/>
          </a:xfrm>
        </p:spPr>
        <p:txBody>
          <a:bodyPr/>
          <a:lstStyle>
            <a:lvl1pPr algn="ctr">
              <a:defRPr sz="3200" i="0">
                <a:solidFill>
                  <a:schemeClr val="tx2"/>
                </a:solidFill>
                <a:latin typeface="+mn-lt"/>
              </a:defRPr>
            </a:lvl1pPr>
          </a:lstStyle>
          <a:p>
            <a:r>
              <a:rPr lang="fi-FI"/>
              <a:t>Viimeinen dia, kirjoita tähän esityksesi pääpointti / yhteystietosi / kiitokset tms.</a:t>
            </a:r>
          </a:p>
        </p:txBody>
      </p:sp>
      <p:pic>
        <p:nvPicPr>
          <p:cNvPr id="5" name="Kuva 4" descr="Asumisen rahoitus- ja kehittämiskeskuksen (ARA) logo.">
            <a:extLst>
              <a:ext uri="{FF2B5EF4-FFF2-40B4-BE49-F238E27FC236}">
                <a16:creationId xmlns:a16="http://schemas.microsoft.com/office/drawing/2014/main" id="{54BFEBAA-6749-44FA-AAA5-64A8395AC6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392" y="740702"/>
            <a:ext cx="3018592" cy="853399"/>
          </a:xfrm>
          <a:prstGeom prst="rect">
            <a:avLst/>
          </a:prstGeom>
        </p:spPr>
      </p:pic>
      <p:pic>
        <p:nvPicPr>
          <p:cNvPr id="9" name="Kuva 8">
            <a:extLst>
              <a:ext uri="{FF2B5EF4-FFF2-40B4-BE49-F238E27FC236}">
                <a16:creationId xmlns:a16="http://schemas.microsoft.com/office/drawing/2014/main" id="{7A67EF35-FB49-427A-AE08-CD6032EBBEE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483" y="4293096"/>
            <a:ext cx="11424411" cy="2233563"/>
          </a:xfrm>
          <a:prstGeom prst="rect">
            <a:avLst/>
          </a:prstGeom>
        </p:spPr>
      </p:pic>
      <p:sp>
        <p:nvSpPr>
          <p:cNvPr id="10" name="Tekstiruutu 9">
            <a:extLst>
              <a:ext uri="{FF2B5EF4-FFF2-40B4-BE49-F238E27FC236}">
                <a16:creationId xmlns:a16="http://schemas.microsoft.com/office/drawing/2014/main" id="{51D93465-573C-48CB-B867-75B658953B95}"/>
              </a:ext>
            </a:extLst>
          </p:cNvPr>
          <p:cNvSpPr txBox="1"/>
          <p:nvPr userDrawn="1"/>
        </p:nvSpPr>
        <p:spPr>
          <a:xfrm>
            <a:off x="5450157" y="5829267"/>
            <a:ext cx="1193063" cy="318100"/>
          </a:xfrm>
          <a:prstGeom prst="rect">
            <a:avLst/>
          </a:prstGeom>
          <a:noFill/>
        </p:spPr>
        <p:txBody>
          <a:bodyPr wrap="square" rtlCol="0">
            <a:spAutoFit/>
          </a:bodyPr>
          <a:lstStyle/>
          <a:p>
            <a:pPr algn="ctr"/>
            <a:r>
              <a:rPr lang="fi-FI" sz="1467" spc="53" baseline="0">
                <a:solidFill>
                  <a:schemeClr val="tx2"/>
                </a:solidFill>
              </a:rPr>
              <a:t>www.ara.fi</a:t>
            </a:r>
          </a:p>
        </p:txBody>
      </p:sp>
    </p:spTree>
    <p:extLst>
      <p:ext uri="{BB962C8B-B14F-4D97-AF65-F5344CB8AC3E}">
        <p14:creationId xmlns:p14="http://schemas.microsoft.com/office/powerpoint/2010/main" val="24298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_Ala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934BDD-8A0B-6A76-95F8-924CF2918E3E}"/>
              </a:ext>
            </a:extLst>
          </p:cNvPr>
          <p:cNvSpPr>
            <a:spLocks noGrp="1"/>
          </p:cNvSpPr>
          <p:nvPr>
            <p:ph type="ctrTitle" hasCustomPrompt="1"/>
          </p:nvPr>
        </p:nvSpPr>
        <p:spPr>
          <a:xfrm>
            <a:off x="3039151" y="1041338"/>
            <a:ext cx="7628849" cy="2387600"/>
          </a:xfrm>
          <a:prstGeom prst="rect">
            <a:avLst/>
          </a:prstGeom>
        </p:spPr>
        <p:txBody>
          <a:bodyPr anchor="b" anchorCtr="0">
            <a:normAutofit/>
          </a:bodyPr>
          <a:lstStyle>
            <a:lvl1pPr algn="l">
              <a:defRPr sz="4000">
                <a:solidFill>
                  <a:schemeClr val="tx1"/>
                </a:solidFill>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
        <p:nvSpPr>
          <p:cNvPr id="5" name="Subtitle 2">
            <a:extLst>
              <a:ext uri="{FF2B5EF4-FFF2-40B4-BE49-F238E27FC236}">
                <a16:creationId xmlns:a16="http://schemas.microsoft.com/office/drawing/2014/main" id="{524CEB7C-0C9C-6407-27E6-4B286B45C75B}"/>
              </a:ext>
            </a:extLst>
          </p:cNvPr>
          <p:cNvSpPr>
            <a:spLocks noGrp="1"/>
          </p:cNvSpPr>
          <p:nvPr>
            <p:ph type="subTitle" idx="1" hasCustomPrompt="1"/>
          </p:nvPr>
        </p:nvSpPr>
        <p:spPr>
          <a:xfrm>
            <a:off x="3039151" y="3544163"/>
            <a:ext cx="7628849"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err="1"/>
              <a:t>Muokkaa</a:t>
            </a:r>
            <a:r>
              <a:rPr lang="en-US"/>
              <a:t> </a:t>
            </a:r>
            <a:r>
              <a:rPr lang="en-US" err="1"/>
              <a:t>tekstin</a:t>
            </a:r>
            <a:r>
              <a:rPr lang="en-US"/>
              <a:t> </a:t>
            </a:r>
            <a:r>
              <a:rPr lang="en-US" err="1"/>
              <a:t>perustyylejä</a:t>
            </a:r>
            <a:endParaRPr lang="en-US"/>
          </a:p>
        </p:txBody>
      </p:sp>
      <p:pic>
        <p:nvPicPr>
          <p:cNvPr id="10" name="Graphic 9">
            <a:extLst>
              <a:ext uri="{FF2B5EF4-FFF2-40B4-BE49-F238E27FC236}">
                <a16:creationId xmlns:a16="http://schemas.microsoft.com/office/drawing/2014/main" id="{E6373938-3C68-A598-6F6E-448EED1265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498"/>
            <a:ext cx="2071481" cy="6879498"/>
          </a:xfrm>
          <a:prstGeom prst="rect">
            <a:avLst/>
          </a:prstGeom>
        </p:spPr>
      </p:pic>
    </p:spTree>
    <p:extLst>
      <p:ext uri="{BB962C8B-B14F-4D97-AF65-F5344CB8AC3E}">
        <p14:creationId xmlns:p14="http://schemas.microsoft.com/office/powerpoint/2010/main" val="132586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91E2009-C2EC-92B9-1BF4-21D8C8DB0FF1}"/>
              </a:ext>
            </a:extLst>
          </p:cNvPr>
          <p:cNvSpPr>
            <a:spLocks noGrp="1"/>
          </p:cNvSpPr>
          <p:nvPr>
            <p:ph type="ctrTitle" hasCustomPrompt="1"/>
          </p:nvPr>
        </p:nvSpPr>
        <p:spPr>
          <a:xfrm>
            <a:off x="3039151" y="1122362"/>
            <a:ext cx="7628850" cy="4135437"/>
          </a:xfrm>
          <a:prstGeom prst="rect">
            <a:avLst/>
          </a:prstGeom>
        </p:spPr>
        <p:txBody>
          <a:bodyPr lIns="720000" rIns="90000" anchor="ctr" anchorCtr="0">
            <a:normAutofit/>
          </a:bodyPr>
          <a:lstStyle>
            <a:lvl1pPr algn="l">
              <a:defRPr sz="4000">
                <a:solidFill>
                  <a:schemeClr val="tx2"/>
                </a:solidFill>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pic>
        <p:nvPicPr>
          <p:cNvPr id="10" name="Graphic 9">
            <a:extLst>
              <a:ext uri="{FF2B5EF4-FFF2-40B4-BE49-F238E27FC236}">
                <a16:creationId xmlns:a16="http://schemas.microsoft.com/office/drawing/2014/main" id="{A47013FA-691B-0685-A6E2-E2DC8E24FB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498"/>
            <a:ext cx="2071481" cy="6879498"/>
          </a:xfrm>
          <a:prstGeom prst="rect">
            <a:avLst/>
          </a:prstGeom>
        </p:spPr>
      </p:pic>
    </p:spTree>
    <p:extLst>
      <p:ext uri="{BB962C8B-B14F-4D97-AF65-F5344CB8AC3E}">
        <p14:creationId xmlns:p14="http://schemas.microsoft.com/office/powerpoint/2010/main" val="2153520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ksi sisältoalue">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32AB2C-C27F-5343-86B8-CE6F01E4E9F3}"/>
              </a:ext>
            </a:extLst>
          </p:cNvPr>
          <p:cNvSpPr>
            <a:spLocks noGrp="1"/>
          </p:cNvSpPr>
          <p:nvPr>
            <p:ph type="title" hasCustomPrompt="1"/>
          </p:nvPr>
        </p:nvSpPr>
        <p:spPr/>
        <p:txBody>
          <a:bodyPr>
            <a:normAutofit/>
          </a:bodyPr>
          <a:lstStyle>
            <a:lvl1pPr>
              <a:defRPr sz="4000">
                <a:solidFill>
                  <a:schemeClr val="tx1"/>
                </a:solidFill>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
        <p:nvSpPr>
          <p:cNvPr id="23" name="Content Placeholder 22">
            <a:extLst>
              <a:ext uri="{FF2B5EF4-FFF2-40B4-BE49-F238E27FC236}">
                <a16:creationId xmlns:a16="http://schemas.microsoft.com/office/drawing/2014/main" id="{E011B50A-5177-1246-B0A5-D39D2E0E16BB}"/>
              </a:ext>
            </a:extLst>
          </p:cNvPr>
          <p:cNvSpPr>
            <a:spLocks noGrp="1"/>
          </p:cNvSpPr>
          <p:nvPr>
            <p:ph sz="quarter" idx="10" hasCustomPrompt="1"/>
          </p:nvPr>
        </p:nvSpPr>
        <p:spPr>
          <a:xfrm>
            <a:off x="838200" y="2089150"/>
            <a:ext cx="10515600" cy="3463925"/>
          </a:xfrm>
        </p:spPr>
        <p:txBody>
          <a:bodyPr>
            <a:normAutofit/>
          </a:bodyPr>
          <a:lstStyle>
            <a:lvl1pPr marL="0" indent="0">
              <a:lnSpc>
                <a:spcPct val="100000"/>
              </a:lnSpc>
              <a:buNone/>
              <a:defRPr sz="2400">
                <a:solidFill>
                  <a:schemeClr val="tx1"/>
                </a:solidFill>
              </a:defRPr>
            </a:lvl1pPr>
          </a:lstStyle>
          <a:p>
            <a:pPr lvl="0"/>
            <a:r>
              <a:rPr lang="fi-FI"/>
              <a:t>Muokkaa tekstin perustyylejä</a:t>
            </a:r>
          </a:p>
        </p:txBody>
      </p:sp>
    </p:spTree>
    <p:extLst>
      <p:ext uri="{BB962C8B-B14F-4D97-AF65-F5344CB8AC3E}">
        <p14:creationId xmlns:p14="http://schemas.microsoft.com/office/powerpoint/2010/main" val="68530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alu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4D23-F1C9-9C48-822B-7B5F591BD462}"/>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a:solidFill>
                  <a:schemeClr val="tx1"/>
                </a:solidFill>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
        <p:nvSpPr>
          <p:cNvPr id="3" name="Content Placeholder 2">
            <a:extLst>
              <a:ext uri="{FF2B5EF4-FFF2-40B4-BE49-F238E27FC236}">
                <a16:creationId xmlns:a16="http://schemas.microsoft.com/office/drawing/2014/main" id="{E781F236-14F5-5845-A665-01ED6F1E0279}"/>
              </a:ext>
            </a:extLst>
          </p:cNvPr>
          <p:cNvSpPr>
            <a:spLocks noGrp="1"/>
          </p:cNvSpPr>
          <p:nvPr>
            <p:ph sz="half" idx="1" hasCustomPrompt="1"/>
          </p:nvPr>
        </p:nvSpPr>
        <p:spPr>
          <a:xfrm>
            <a:off x="838200" y="1825625"/>
            <a:ext cx="5040000" cy="3780000"/>
          </a:xfrm>
        </p:spPr>
        <p:txBody>
          <a:bodyPr>
            <a:normAutofit/>
          </a:bodyPr>
          <a:lstStyle>
            <a:lvl1pPr marL="0" indent="0">
              <a:buNone/>
              <a:defRPr sz="2400">
                <a:solidFill>
                  <a:schemeClr val="tx1"/>
                </a:solidFill>
              </a:defRPr>
            </a:lvl1pPr>
          </a:lstStyle>
          <a:p>
            <a:pPr lvl="0"/>
            <a:r>
              <a:rPr lang="fi-FI"/>
              <a:t>Muokkaa tekstin perustyylejä</a:t>
            </a:r>
          </a:p>
        </p:txBody>
      </p:sp>
      <p:sp>
        <p:nvSpPr>
          <p:cNvPr id="4" name="Content Placeholder 3">
            <a:extLst>
              <a:ext uri="{FF2B5EF4-FFF2-40B4-BE49-F238E27FC236}">
                <a16:creationId xmlns:a16="http://schemas.microsoft.com/office/drawing/2014/main" id="{2DC2C3DE-2BCD-054C-A752-51773E29672B}"/>
              </a:ext>
            </a:extLst>
          </p:cNvPr>
          <p:cNvSpPr>
            <a:spLocks noGrp="1"/>
          </p:cNvSpPr>
          <p:nvPr>
            <p:ph sz="half" idx="2" hasCustomPrompt="1"/>
          </p:nvPr>
        </p:nvSpPr>
        <p:spPr>
          <a:xfrm>
            <a:off x="6307810" y="1825625"/>
            <a:ext cx="5040000" cy="3780000"/>
          </a:xfrm>
        </p:spPr>
        <p:txBody>
          <a:bodyPr>
            <a:normAutofit/>
          </a:bodyPr>
          <a:lstStyle>
            <a:lvl1pPr marL="0" indent="0">
              <a:buNone/>
              <a:defRPr sz="2400">
                <a:solidFill>
                  <a:schemeClr val="tx1"/>
                </a:solidFill>
              </a:defRPr>
            </a:lvl1pPr>
          </a:lstStyle>
          <a:p>
            <a:pPr lvl="0"/>
            <a:r>
              <a:rPr lang="fi-FI"/>
              <a:t>Muokkaa tekstin perustyylejä</a:t>
            </a:r>
          </a:p>
        </p:txBody>
      </p:sp>
    </p:spTree>
    <p:extLst>
      <p:ext uri="{BB962C8B-B14F-4D97-AF65-F5344CB8AC3E}">
        <p14:creationId xmlns:p14="http://schemas.microsoft.com/office/powerpoint/2010/main" val="75986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F3F993-BDAD-C242-9D91-141A48739065}"/>
              </a:ext>
            </a:extLst>
          </p:cNvPr>
          <p:cNvSpPr>
            <a:spLocks noGrp="1"/>
          </p:cNvSpPr>
          <p:nvPr>
            <p:ph type="title" hasCustomPrompt="1"/>
          </p:nvPr>
        </p:nvSpPr>
        <p:spPr>
          <a:xfrm>
            <a:off x="838200" y="2615266"/>
            <a:ext cx="10515600" cy="1325563"/>
          </a:xfrm>
        </p:spPr>
        <p:txBody>
          <a:bodyPr/>
          <a:lstStyle>
            <a:lvl1pPr>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Tree>
    <p:extLst>
      <p:ext uri="{BB962C8B-B14F-4D97-AF65-F5344CB8AC3E}">
        <p14:creationId xmlns:p14="http://schemas.microsoft.com/office/powerpoint/2010/main" val="1149793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nsidi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FC09-F193-0D44-BD7E-213845E12E8B}"/>
              </a:ext>
            </a:extLst>
          </p:cNvPr>
          <p:cNvSpPr>
            <a:spLocks noGrp="1"/>
          </p:cNvSpPr>
          <p:nvPr>
            <p:ph type="ctrTitle" hasCustomPrompt="1"/>
          </p:nvPr>
        </p:nvSpPr>
        <p:spPr>
          <a:xfrm>
            <a:off x="532986" y="1367162"/>
            <a:ext cx="11114519" cy="1777677"/>
          </a:xfrm>
        </p:spPr>
        <p:txBody>
          <a:bodyPr anchor="b"/>
          <a:lstStyle>
            <a:lvl1pPr algn="ctr">
              <a:defRPr sz="6000" spc="-151">
                <a:solidFill>
                  <a:srgbClr val="DFA0C9"/>
                </a:solidFill>
              </a:defRPr>
            </a:lvl1pPr>
          </a:lstStyle>
          <a:p>
            <a:r>
              <a:rPr lang="en-GB" err="1"/>
              <a:t>Pääotsikko</a:t>
            </a:r>
            <a:endParaRPr lang="en-FI"/>
          </a:p>
        </p:txBody>
      </p:sp>
      <p:sp>
        <p:nvSpPr>
          <p:cNvPr id="3" name="Subtitle 2">
            <a:extLst>
              <a:ext uri="{FF2B5EF4-FFF2-40B4-BE49-F238E27FC236}">
                <a16:creationId xmlns:a16="http://schemas.microsoft.com/office/drawing/2014/main" id="{2451B3F9-48F3-0942-AB1B-3E7F8D8D7F01}"/>
              </a:ext>
            </a:extLst>
          </p:cNvPr>
          <p:cNvSpPr>
            <a:spLocks noGrp="1"/>
          </p:cNvSpPr>
          <p:nvPr>
            <p:ph type="subTitle" idx="1" hasCustomPrompt="1"/>
          </p:nvPr>
        </p:nvSpPr>
        <p:spPr>
          <a:xfrm>
            <a:off x="1524000" y="3239381"/>
            <a:ext cx="9144000" cy="284163"/>
          </a:xfrm>
        </p:spPr>
        <p:txBody>
          <a:bodyPr>
            <a:normAutofit/>
          </a:bodyPr>
          <a:lstStyle>
            <a:lvl1pPr marL="0" indent="0" algn="ctr">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add text</a:t>
            </a:r>
            <a:endParaRPr lang="en-FI"/>
          </a:p>
        </p:txBody>
      </p:sp>
      <p:pic>
        <p:nvPicPr>
          <p:cNvPr id="9" name="Kuva 8">
            <a:extLst>
              <a:ext uri="{FF2B5EF4-FFF2-40B4-BE49-F238E27FC236}">
                <a16:creationId xmlns:a16="http://schemas.microsoft.com/office/drawing/2014/main" id="{E3A01F19-374D-70E9-13A4-CEB81E236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37471" y="4714895"/>
            <a:ext cx="3305547" cy="614426"/>
          </a:xfrm>
          <a:prstGeom prst="rect">
            <a:avLst/>
          </a:prstGeom>
        </p:spPr>
      </p:pic>
      <p:sp>
        <p:nvSpPr>
          <p:cNvPr id="10" name="Suorakulmio 9">
            <a:extLst>
              <a:ext uri="{FF2B5EF4-FFF2-40B4-BE49-F238E27FC236}">
                <a16:creationId xmlns:a16="http://schemas.microsoft.com/office/drawing/2014/main" id="{53ABBC63-E35A-3245-D667-018FD6783CEB}"/>
              </a:ext>
            </a:extLst>
          </p:cNvPr>
          <p:cNvSpPr/>
          <p:nvPr userDrawn="1"/>
        </p:nvSpPr>
        <p:spPr>
          <a:xfrm>
            <a:off x="10795000" y="6438900"/>
            <a:ext cx="1270000" cy="41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latin typeface="Arial" panose="020B0604020202020204" pitchFamily="34" charset="0"/>
              <a:cs typeface="Arial" panose="020B0604020202020204" pitchFamily="34" charset="0"/>
            </a:endParaRPr>
          </a:p>
        </p:txBody>
      </p:sp>
      <p:pic>
        <p:nvPicPr>
          <p:cNvPr id="4" name="Kuva 3">
            <a:extLst>
              <a:ext uri="{FF2B5EF4-FFF2-40B4-BE49-F238E27FC236}">
                <a16:creationId xmlns:a16="http://schemas.microsoft.com/office/drawing/2014/main" id="{D0387794-5EEE-6F56-BAEF-F962DC171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4" cy="224158"/>
          </a:xfrm>
          <a:prstGeom prst="rect">
            <a:avLst/>
          </a:prstGeom>
        </p:spPr>
      </p:pic>
    </p:spTree>
    <p:extLst>
      <p:ext uri="{BB962C8B-B14F-4D97-AF65-F5344CB8AC3E}">
        <p14:creationId xmlns:p14="http://schemas.microsoft.com/office/powerpoint/2010/main" val="150749787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nsidia ja taustakuva 1 sin">
    <p:bg>
      <p:bgPr>
        <a:solidFill>
          <a:schemeClr val="bg1"/>
        </a:solid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52FE1344-736A-E463-76F2-F952C1948B43}"/>
              </a:ext>
            </a:extLst>
          </p:cNvPr>
          <p:cNvSpPr>
            <a:spLocks noGrp="1"/>
          </p:cNvSpPr>
          <p:nvPr>
            <p:ph type="pic" sz="quarter" idx="13" hasCustomPrompt="1"/>
          </p:nvPr>
        </p:nvSpPr>
        <p:spPr>
          <a:xfrm>
            <a:off x="-5756" y="0"/>
            <a:ext cx="12192000" cy="6858000"/>
          </a:xfrm>
        </p:spPr>
        <p:txBody>
          <a:bodyPr lIns="540000" tIns="1512000" rIns="0">
            <a:normAutofit/>
          </a:bodyPr>
          <a:lstStyle>
            <a:lvl1pPr marL="0" indent="0">
              <a:buNone/>
              <a:defRPr sz="1400">
                <a:solidFill>
                  <a:schemeClr val="tx1">
                    <a:lumMod val="95000"/>
                  </a:schemeClr>
                </a:solidFill>
              </a:defRPr>
            </a:lvl1pPr>
          </a:lstStyle>
          <a:p>
            <a:r>
              <a:rPr lang="en-FI"/>
              <a:t> </a:t>
            </a:r>
          </a:p>
        </p:txBody>
      </p:sp>
      <p:pic>
        <p:nvPicPr>
          <p:cNvPr id="10" name="Kuva 9">
            <a:extLst>
              <a:ext uri="{FF2B5EF4-FFF2-40B4-BE49-F238E27FC236}">
                <a16:creationId xmlns:a16="http://schemas.microsoft.com/office/drawing/2014/main" id="{71316DA2-6E9E-0DB6-20BE-FE496FE80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
        <p:nvSpPr>
          <p:cNvPr id="2" name="Title 1">
            <a:extLst>
              <a:ext uri="{FF2B5EF4-FFF2-40B4-BE49-F238E27FC236}">
                <a16:creationId xmlns:a16="http://schemas.microsoft.com/office/drawing/2014/main" id="{03AFFC09-F193-0D44-BD7E-213845E12E8B}"/>
              </a:ext>
            </a:extLst>
          </p:cNvPr>
          <p:cNvSpPr>
            <a:spLocks noGrp="1"/>
          </p:cNvSpPr>
          <p:nvPr>
            <p:ph type="ctrTitle" hasCustomPrompt="1"/>
          </p:nvPr>
        </p:nvSpPr>
        <p:spPr>
          <a:xfrm>
            <a:off x="532986" y="1367162"/>
            <a:ext cx="11114519" cy="1777677"/>
          </a:xfrm>
        </p:spPr>
        <p:txBody>
          <a:bodyPr anchor="b"/>
          <a:lstStyle>
            <a:lvl1pPr algn="ctr">
              <a:defRPr sz="6000" spc="-151">
                <a:solidFill>
                  <a:schemeClr val="tx2"/>
                </a:solidFill>
              </a:defRPr>
            </a:lvl1pPr>
          </a:lstStyle>
          <a:p>
            <a:r>
              <a:rPr lang="en-GB" err="1"/>
              <a:t>pääotsikko</a:t>
            </a:r>
            <a:endParaRPr lang="en-FI"/>
          </a:p>
        </p:txBody>
      </p:sp>
      <p:sp>
        <p:nvSpPr>
          <p:cNvPr id="3" name="Subtitle 2">
            <a:extLst>
              <a:ext uri="{FF2B5EF4-FFF2-40B4-BE49-F238E27FC236}">
                <a16:creationId xmlns:a16="http://schemas.microsoft.com/office/drawing/2014/main" id="{2451B3F9-48F3-0942-AB1B-3E7F8D8D7F01}"/>
              </a:ext>
            </a:extLst>
          </p:cNvPr>
          <p:cNvSpPr>
            <a:spLocks noGrp="1"/>
          </p:cNvSpPr>
          <p:nvPr>
            <p:ph type="subTitle" idx="1" hasCustomPrompt="1"/>
          </p:nvPr>
        </p:nvSpPr>
        <p:spPr>
          <a:xfrm>
            <a:off x="1524000" y="3239381"/>
            <a:ext cx="9144000" cy="284163"/>
          </a:xfrm>
        </p:spPr>
        <p:txBody>
          <a:bodyPr>
            <a:normAutofit/>
          </a:bodyPr>
          <a:lstStyle>
            <a:lvl1pPr marL="0" indent="0" algn="ctr">
              <a:buNone/>
              <a:defRPr sz="20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add text</a:t>
            </a:r>
            <a:endParaRPr lang="en-FI"/>
          </a:p>
        </p:txBody>
      </p:sp>
      <p:pic>
        <p:nvPicPr>
          <p:cNvPr id="5" name="Kuva 4" descr="Kuva, joka sisältää kohteen Fontti, Grafiikka, kuvakaappaus, graafinen suunnittelu&#10;&#10;Kuvaus luotu automaattisesti">
            <a:extLst>
              <a:ext uri="{FF2B5EF4-FFF2-40B4-BE49-F238E27FC236}">
                <a16:creationId xmlns:a16="http://schemas.microsoft.com/office/drawing/2014/main" id="{CC9C16B0-E392-5B43-2F55-328530F29A5B}"/>
              </a:ext>
            </a:extLst>
          </p:cNvPr>
          <p:cNvPicPr>
            <a:picLocks noChangeAspect="1"/>
          </p:cNvPicPr>
          <p:nvPr userDrawn="1"/>
        </p:nvPicPr>
        <p:blipFill>
          <a:blip r:embed="rId4"/>
          <a:stretch>
            <a:fillRect/>
          </a:stretch>
        </p:blipFill>
        <p:spPr>
          <a:xfrm>
            <a:off x="4579496" y="4787740"/>
            <a:ext cx="3021496" cy="427358"/>
          </a:xfrm>
          <a:prstGeom prst="rect">
            <a:avLst/>
          </a:prstGeom>
        </p:spPr>
      </p:pic>
    </p:spTree>
    <p:extLst>
      <p:ext uri="{BB962C8B-B14F-4D97-AF65-F5344CB8AC3E}">
        <p14:creationId xmlns:p14="http://schemas.microsoft.com/office/powerpoint/2010/main" val="3514441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nsidia ja taustakuva beige logo">
    <p:bg>
      <p:bgPr>
        <a:solidFill>
          <a:schemeClr val="tx1"/>
        </a:solid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822BE68A-DB84-E973-F867-425E334DDF72}"/>
              </a:ext>
            </a:extLst>
          </p:cNvPr>
          <p:cNvSpPr>
            <a:spLocks noGrp="1"/>
          </p:cNvSpPr>
          <p:nvPr>
            <p:ph type="pic" sz="quarter" idx="13" hasCustomPrompt="1"/>
          </p:nvPr>
        </p:nvSpPr>
        <p:spPr>
          <a:xfrm>
            <a:off x="0" y="0"/>
            <a:ext cx="12192000" cy="6858000"/>
          </a:xfrm>
        </p:spPr>
        <p:txBody>
          <a:bodyPr lIns="540000" tIns="1512000" rIns="0">
            <a:normAutofit/>
          </a:bodyPr>
          <a:lstStyle>
            <a:lvl1pPr marL="0" indent="0">
              <a:buNone/>
              <a:defRPr sz="1400">
                <a:solidFill>
                  <a:schemeClr val="tx1">
                    <a:lumMod val="95000"/>
                  </a:schemeClr>
                </a:solidFill>
              </a:defRPr>
            </a:lvl1pPr>
          </a:lstStyle>
          <a:p>
            <a:r>
              <a:rPr lang="en-FI"/>
              <a:t> </a:t>
            </a:r>
          </a:p>
        </p:txBody>
      </p:sp>
      <p:pic>
        <p:nvPicPr>
          <p:cNvPr id="8" name="Kuva 7">
            <a:extLst>
              <a:ext uri="{FF2B5EF4-FFF2-40B4-BE49-F238E27FC236}">
                <a16:creationId xmlns:a16="http://schemas.microsoft.com/office/drawing/2014/main" id="{56854D0B-4B27-63FB-C371-8ACA3652DF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4" cy="224158"/>
          </a:xfrm>
          <a:prstGeom prst="rect">
            <a:avLst/>
          </a:prstGeom>
        </p:spPr>
      </p:pic>
      <p:sp>
        <p:nvSpPr>
          <p:cNvPr id="2" name="Title 1">
            <a:extLst>
              <a:ext uri="{FF2B5EF4-FFF2-40B4-BE49-F238E27FC236}">
                <a16:creationId xmlns:a16="http://schemas.microsoft.com/office/drawing/2014/main" id="{03AFFC09-F193-0D44-BD7E-213845E12E8B}"/>
              </a:ext>
            </a:extLst>
          </p:cNvPr>
          <p:cNvSpPr>
            <a:spLocks noGrp="1"/>
          </p:cNvSpPr>
          <p:nvPr>
            <p:ph type="ctrTitle" hasCustomPrompt="1"/>
          </p:nvPr>
        </p:nvSpPr>
        <p:spPr>
          <a:xfrm>
            <a:off x="532986" y="1367162"/>
            <a:ext cx="11114519" cy="1777677"/>
          </a:xfrm>
        </p:spPr>
        <p:txBody>
          <a:bodyPr anchor="b"/>
          <a:lstStyle>
            <a:lvl1pPr algn="ctr">
              <a:defRPr sz="6000" spc="-151">
                <a:solidFill>
                  <a:schemeClr val="tx2"/>
                </a:solidFill>
              </a:defRPr>
            </a:lvl1pPr>
          </a:lstStyle>
          <a:p>
            <a:r>
              <a:rPr lang="en-GB" err="1"/>
              <a:t>Pääotsikko</a:t>
            </a:r>
            <a:endParaRPr lang="en-FI"/>
          </a:p>
        </p:txBody>
      </p:sp>
      <p:sp>
        <p:nvSpPr>
          <p:cNvPr id="3" name="Subtitle 2">
            <a:extLst>
              <a:ext uri="{FF2B5EF4-FFF2-40B4-BE49-F238E27FC236}">
                <a16:creationId xmlns:a16="http://schemas.microsoft.com/office/drawing/2014/main" id="{2451B3F9-48F3-0942-AB1B-3E7F8D8D7F01}"/>
              </a:ext>
            </a:extLst>
          </p:cNvPr>
          <p:cNvSpPr>
            <a:spLocks noGrp="1"/>
          </p:cNvSpPr>
          <p:nvPr>
            <p:ph type="subTitle" idx="1" hasCustomPrompt="1"/>
          </p:nvPr>
        </p:nvSpPr>
        <p:spPr>
          <a:xfrm>
            <a:off x="1524000" y="3239381"/>
            <a:ext cx="9144000" cy="284163"/>
          </a:xfrm>
          <a:noFill/>
        </p:spPr>
        <p:txBody>
          <a:bodyPr>
            <a:normAutofit/>
          </a:bodyPr>
          <a:lstStyle>
            <a:lvl1pPr marL="0" indent="0" algn="ctr">
              <a:buNone/>
              <a:defRPr sz="20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add text</a:t>
            </a:r>
            <a:endParaRPr lang="en-FI"/>
          </a:p>
        </p:txBody>
      </p:sp>
      <p:sp>
        <p:nvSpPr>
          <p:cNvPr id="9" name="Text Placeholder 19">
            <a:extLst>
              <a:ext uri="{FF2B5EF4-FFF2-40B4-BE49-F238E27FC236}">
                <a16:creationId xmlns:a16="http://schemas.microsoft.com/office/drawing/2014/main" id="{79229154-3BD4-D7D4-7F8C-6A7234EDA8A6}"/>
              </a:ext>
            </a:extLst>
          </p:cNvPr>
          <p:cNvSpPr>
            <a:spLocks noGrp="1"/>
          </p:cNvSpPr>
          <p:nvPr>
            <p:ph type="body" sz="quarter" idx="14" hasCustomPrompt="1"/>
          </p:nvPr>
        </p:nvSpPr>
        <p:spPr>
          <a:xfrm>
            <a:off x="4437471" y="4701643"/>
            <a:ext cx="3305547" cy="614426"/>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FI"/>
              <a:t> </a:t>
            </a:r>
          </a:p>
        </p:txBody>
      </p:sp>
    </p:spTree>
    <p:extLst>
      <p:ext uri="{BB962C8B-B14F-4D97-AF65-F5344CB8AC3E}">
        <p14:creationId xmlns:p14="http://schemas.microsoft.com/office/powerpoint/2010/main" val="277224835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Kansidia ja taustakuva">
    <p:bg>
      <p:bgPr>
        <a:solidFill>
          <a:srgbClr val="DFA0C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FC09-F193-0D44-BD7E-213845E12E8B}"/>
              </a:ext>
            </a:extLst>
          </p:cNvPr>
          <p:cNvSpPr>
            <a:spLocks noGrp="1"/>
          </p:cNvSpPr>
          <p:nvPr>
            <p:ph type="ctrTitle" hasCustomPrompt="1"/>
          </p:nvPr>
        </p:nvSpPr>
        <p:spPr>
          <a:xfrm>
            <a:off x="532986" y="1367162"/>
            <a:ext cx="11114519" cy="1777677"/>
          </a:xfrm>
        </p:spPr>
        <p:txBody>
          <a:bodyPr anchor="b"/>
          <a:lstStyle>
            <a:lvl1pPr algn="ctr">
              <a:defRPr sz="6000" spc="-151">
                <a:solidFill>
                  <a:schemeClr val="bg2"/>
                </a:solidFill>
              </a:defRPr>
            </a:lvl1pPr>
          </a:lstStyle>
          <a:p>
            <a:r>
              <a:rPr lang="en-GB" err="1"/>
              <a:t>Pääotsikko</a:t>
            </a:r>
            <a:endParaRPr lang="en-FI"/>
          </a:p>
        </p:txBody>
      </p:sp>
      <p:sp>
        <p:nvSpPr>
          <p:cNvPr id="3" name="Subtitle 2">
            <a:extLst>
              <a:ext uri="{FF2B5EF4-FFF2-40B4-BE49-F238E27FC236}">
                <a16:creationId xmlns:a16="http://schemas.microsoft.com/office/drawing/2014/main" id="{2451B3F9-48F3-0942-AB1B-3E7F8D8D7F01}"/>
              </a:ext>
            </a:extLst>
          </p:cNvPr>
          <p:cNvSpPr>
            <a:spLocks noGrp="1"/>
          </p:cNvSpPr>
          <p:nvPr>
            <p:ph type="subTitle" idx="1" hasCustomPrompt="1"/>
          </p:nvPr>
        </p:nvSpPr>
        <p:spPr>
          <a:xfrm>
            <a:off x="1524000" y="3239381"/>
            <a:ext cx="9144000" cy="284163"/>
          </a:xfrm>
        </p:spPr>
        <p:txBody>
          <a:bodyPr>
            <a:normAutofit/>
          </a:bodyPr>
          <a:lstStyle>
            <a:lvl1pPr marL="0" indent="0" algn="ctr">
              <a:buNone/>
              <a:defRPr sz="20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add text</a:t>
            </a:r>
            <a:endParaRPr lang="en-FI"/>
          </a:p>
        </p:txBody>
      </p:sp>
      <p:pic>
        <p:nvPicPr>
          <p:cNvPr id="4" name="Kuva 3">
            <a:extLst>
              <a:ext uri="{FF2B5EF4-FFF2-40B4-BE49-F238E27FC236}">
                <a16:creationId xmlns:a16="http://schemas.microsoft.com/office/drawing/2014/main" id="{7345B7EA-CFC7-2031-6DA0-96260187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pic>
        <p:nvPicPr>
          <p:cNvPr id="8" name="Kuva 7" descr="Kuva, joka sisältää kohteen Fontti, Grafiikka, kuvakaappaus, graafinen suunnittelu&#10;&#10;Kuvaus luotu automaattisesti">
            <a:extLst>
              <a:ext uri="{FF2B5EF4-FFF2-40B4-BE49-F238E27FC236}">
                <a16:creationId xmlns:a16="http://schemas.microsoft.com/office/drawing/2014/main" id="{50A623EF-697E-0143-8D78-6F9C2BC3C129}"/>
              </a:ext>
            </a:extLst>
          </p:cNvPr>
          <p:cNvPicPr>
            <a:picLocks noChangeAspect="1"/>
          </p:cNvPicPr>
          <p:nvPr userDrawn="1"/>
        </p:nvPicPr>
        <p:blipFill>
          <a:blip r:embed="rId4"/>
          <a:stretch>
            <a:fillRect/>
          </a:stretch>
        </p:blipFill>
        <p:spPr>
          <a:xfrm>
            <a:off x="4579496" y="4787740"/>
            <a:ext cx="3021496" cy="427358"/>
          </a:xfrm>
          <a:prstGeom prst="rect">
            <a:avLst/>
          </a:prstGeom>
        </p:spPr>
      </p:pic>
    </p:spTree>
    <p:extLst>
      <p:ext uri="{BB962C8B-B14F-4D97-AF65-F5344CB8AC3E}">
        <p14:creationId xmlns:p14="http://schemas.microsoft.com/office/powerpoint/2010/main" val="113246046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Kansi">
    <p:spTree>
      <p:nvGrpSpPr>
        <p:cNvPr id="1" name=""/>
        <p:cNvGrpSpPr/>
        <p:nvPr/>
      </p:nvGrpSpPr>
      <p:grpSpPr>
        <a:xfrm>
          <a:off x="0" y="0"/>
          <a:ext cx="0" cy="0"/>
          <a:chOff x="0" y="0"/>
          <a:chExt cx="0" cy="0"/>
        </a:xfrm>
      </p:grpSpPr>
      <p:pic>
        <p:nvPicPr>
          <p:cNvPr id="4" name="Picture 3" descr="A close-up of a person's hands&#10;&#10;Description automatically generated">
            <a:extLst>
              <a:ext uri="{FF2B5EF4-FFF2-40B4-BE49-F238E27FC236}">
                <a16:creationId xmlns:a16="http://schemas.microsoft.com/office/drawing/2014/main" id="{F2A25FA6-B6FF-3B09-A7EB-754494853CA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35000"/>
                    </a14:imgEffect>
                  </a14:imgLayer>
                </a14:imgProps>
              </a:ext>
            </a:extLst>
          </a:blip>
          <a:stretch>
            <a:fillRect/>
          </a:stretch>
        </p:blipFill>
        <p:spPr>
          <a:xfrm>
            <a:off x="-2" y="-1"/>
            <a:ext cx="12191999" cy="6879497"/>
          </a:xfrm>
          <a:prstGeom prst="rect">
            <a:avLst/>
          </a:prstGeom>
        </p:spPr>
      </p:pic>
      <p:sp>
        <p:nvSpPr>
          <p:cNvPr id="2" name="Title 1">
            <a:extLst>
              <a:ext uri="{FF2B5EF4-FFF2-40B4-BE49-F238E27FC236}">
                <a16:creationId xmlns:a16="http://schemas.microsoft.com/office/drawing/2014/main" id="{1A7DC0BE-2F2C-ED4E-A902-E919492DD803}"/>
              </a:ext>
            </a:extLst>
          </p:cNvPr>
          <p:cNvSpPr>
            <a:spLocks noGrp="1"/>
          </p:cNvSpPr>
          <p:nvPr>
            <p:ph type="title" hasCustomPrompt="1"/>
          </p:nvPr>
        </p:nvSpPr>
        <p:spPr>
          <a:xfrm>
            <a:off x="3039151" y="2280553"/>
            <a:ext cx="7600274" cy="1906436"/>
          </a:xfrm>
          <a:prstGeom prst="rect">
            <a:avLst/>
          </a:prstGeom>
        </p:spPr>
        <p:txBody>
          <a:bodyPr>
            <a:normAutofit/>
          </a:bodyPr>
          <a:lstStyle>
            <a:lvl1pPr>
              <a:defRPr sz="4200">
                <a:solidFill>
                  <a:schemeClr val="accent3"/>
                </a:solidFill>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pic>
        <p:nvPicPr>
          <p:cNvPr id="8" name="Picture 7" descr="A black and white and pink rectangles&#10;&#10;Description automatically generated">
            <a:extLst>
              <a:ext uri="{FF2B5EF4-FFF2-40B4-BE49-F238E27FC236}">
                <a16:creationId xmlns:a16="http://schemas.microsoft.com/office/drawing/2014/main" id="{2B8C846F-D610-BAFE-90FF-668CE006F40E}"/>
              </a:ext>
            </a:extLst>
          </p:cNvPr>
          <p:cNvPicPr>
            <a:picLocks noChangeAspect="1"/>
          </p:cNvPicPr>
          <p:nvPr userDrawn="1"/>
        </p:nvPicPr>
        <p:blipFill>
          <a:blip r:embed="rId4"/>
          <a:stretch>
            <a:fillRect/>
          </a:stretch>
        </p:blipFill>
        <p:spPr>
          <a:xfrm>
            <a:off x="10639425" y="6176964"/>
            <a:ext cx="1070025" cy="318460"/>
          </a:xfrm>
          <a:prstGeom prst="rect">
            <a:avLst/>
          </a:prstGeom>
        </p:spPr>
      </p:pic>
      <p:pic>
        <p:nvPicPr>
          <p:cNvPr id="6" name="Graphic 5">
            <a:extLst>
              <a:ext uri="{FF2B5EF4-FFF2-40B4-BE49-F238E27FC236}">
                <a16:creationId xmlns:a16="http://schemas.microsoft.com/office/drawing/2014/main" id="{9D45855B-2B9E-EC25-E248-5DF392B9CFD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21498"/>
            <a:ext cx="2071481" cy="6879498"/>
          </a:xfrm>
          <a:prstGeom prst="rect">
            <a:avLst/>
          </a:prstGeom>
        </p:spPr>
      </p:pic>
    </p:spTree>
    <p:extLst>
      <p:ext uri="{BB962C8B-B14F-4D97-AF65-F5344CB8AC3E}">
        <p14:creationId xmlns:p14="http://schemas.microsoft.com/office/powerpoint/2010/main" val="3591006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sisältö">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8227-09EA-934A-A88E-26594341C812}"/>
              </a:ext>
            </a:extLst>
          </p:cNvPr>
          <p:cNvSpPr>
            <a:spLocks noGrp="1"/>
          </p:cNvSpPr>
          <p:nvPr>
            <p:ph type="title" hasCustomPrompt="1"/>
          </p:nvPr>
        </p:nvSpPr>
        <p:spPr/>
        <p:txBody>
          <a:bodyPr/>
          <a:lstStyle>
            <a:lvl1pPr>
              <a:defRPr/>
            </a:lvl1pPr>
          </a:lstStyle>
          <a:p>
            <a:r>
              <a:rPr lang="fi-FI"/>
              <a:t>Dian otsikko</a:t>
            </a:r>
            <a:endParaRPr lang="en-FI"/>
          </a:p>
        </p:txBody>
      </p:sp>
      <p:sp>
        <p:nvSpPr>
          <p:cNvPr id="3" name="Content Placeholder 2">
            <a:extLst>
              <a:ext uri="{FF2B5EF4-FFF2-40B4-BE49-F238E27FC236}">
                <a16:creationId xmlns:a16="http://schemas.microsoft.com/office/drawing/2014/main" id="{3E13DE84-A1B6-9543-8BB9-B74CEFC826F1}"/>
              </a:ext>
            </a:extLst>
          </p:cNvPr>
          <p:cNvSpPr>
            <a:spLocks noGrp="1"/>
          </p:cNvSpPr>
          <p:nvPr>
            <p:ph idx="1" hasCustomPrompt="1"/>
          </p:nvPr>
        </p:nvSpPr>
        <p:spPr>
          <a:xfrm>
            <a:off x="532985" y="1590676"/>
            <a:ext cx="8607841" cy="4352400"/>
          </a:xfrm>
        </p:spPr>
        <p:txBody>
          <a:bodyPr/>
          <a:lstStyle>
            <a:lvl1pPr marL="285750" indent="-285750">
              <a:lnSpc>
                <a:spcPct val="100000"/>
              </a:lnSpc>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add text</a:t>
            </a:r>
          </a:p>
        </p:txBody>
      </p:sp>
      <p:sp>
        <p:nvSpPr>
          <p:cNvPr id="6" name="Slide Number Placeholder 5">
            <a:extLst>
              <a:ext uri="{FF2B5EF4-FFF2-40B4-BE49-F238E27FC236}">
                <a16:creationId xmlns:a16="http://schemas.microsoft.com/office/drawing/2014/main" id="{E0909CB1-A7AA-674E-9F1F-2B869ADCDFCD}"/>
              </a:ext>
            </a:extLst>
          </p:cNvPr>
          <p:cNvSpPr>
            <a:spLocks noGrp="1"/>
          </p:cNvSpPr>
          <p:nvPr>
            <p:ph type="sldNum" sz="quarter" idx="12"/>
          </p:nvPr>
        </p:nvSpPr>
        <p:spPr/>
        <p:txBody>
          <a:bodyPr/>
          <a:lstStyle/>
          <a:p>
            <a:fld id="{E13288F7-76E5-7043-9CF9-E79F30AE9A2B}" type="slidenum">
              <a:rPr lang="en-FI" smtClean="0"/>
              <a:t>‹#›</a:t>
            </a:fld>
            <a:endParaRPr lang="en-FI"/>
          </a:p>
        </p:txBody>
      </p:sp>
      <p:pic>
        <p:nvPicPr>
          <p:cNvPr id="4" name="Kuva 3">
            <a:extLst>
              <a:ext uri="{FF2B5EF4-FFF2-40B4-BE49-F238E27FC236}">
                <a16:creationId xmlns:a16="http://schemas.microsoft.com/office/drawing/2014/main" id="{E70A05C3-3950-4C62-D0E4-A0FEB50BF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1032730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Väliotsikko keltain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0815-FA99-E647-BE4F-ACEBDC784A9C}"/>
              </a:ext>
            </a:extLst>
          </p:cNvPr>
          <p:cNvSpPr>
            <a:spLocks noGrp="1"/>
          </p:cNvSpPr>
          <p:nvPr>
            <p:ph type="title" hasCustomPrompt="1"/>
          </p:nvPr>
        </p:nvSpPr>
        <p:spPr>
          <a:xfrm>
            <a:off x="532985" y="2885877"/>
            <a:ext cx="11116091" cy="699379"/>
          </a:xfrm>
        </p:spPr>
        <p:txBody>
          <a:bodyPr anchor="b"/>
          <a:lstStyle>
            <a:lvl1pPr>
              <a:defRPr sz="4800"/>
            </a:lvl1pPr>
          </a:lstStyle>
          <a:p>
            <a:r>
              <a:rPr lang="fi-FI"/>
              <a:t>Väliotsikko</a:t>
            </a:r>
            <a:endParaRPr lang="en-FI"/>
          </a:p>
        </p:txBody>
      </p:sp>
      <p:sp>
        <p:nvSpPr>
          <p:cNvPr id="3" name="Text Placeholder 2">
            <a:extLst>
              <a:ext uri="{FF2B5EF4-FFF2-40B4-BE49-F238E27FC236}">
                <a16:creationId xmlns:a16="http://schemas.microsoft.com/office/drawing/2014/main" id="{EDEDFA1F-4D5D-994B-B9DA-B9147D12CECE}"/>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sp>
        <p:nvSpPr>
          <p:cNvPr id="6" name="Slide Number Placeholder 5">
            <a:extLst>
              <a:ext uri="{FF2B5EF4-FFF2-40B4-BE49-F238E27FC236}">
                <a16:creationId xmlns:a16="http://schemas.microsoft.com/office/drawing/2014/main" id="{EE3D5C60-4C56-A945-AF5D-FB0BFFB80054}"/>
              </a:ext>
            </a:extLst>
          </p:cNvPr>
          <p:cNvSpPr>
            <a:spLocks noGrp="1"/>
          </p:cNvSpPr>
          <p:nvPr>
            <p:ph type="sldNum" sz="quarter" idx="12"/>
          </p:nvPr>
        </p:nvSpPr>
        <p:spPr/>
        <p:txBody>
          <a:bodyPr/>
          <a:lstStyle/>
          <a:p>
            <a:fld id="{E13288F7-76E5-7043-9CF9-E79F30AE9A2B}" type="slidenum">
              <a:rPr lang="en-FI" smtClean="0"/>
              <a:t>‹#›</a:t>
            </a:fld>
            <a:endParaRPr lang="en-FI"/>
          </a:p>
        </p:txBody>
      </p:sp>
      <p:pic>
        <p:nvPicPr>
          <p:cNvPr id="4" name="Kuva 3">
            <a:extLst>
              <a:ext uri="{FF2B5EF4-FFF2-40B4-BE49-F238E27FC236}">
                <a16:creationId xmlns:a16="http://schemas.microsoft.com/office/drawing/2014/main" id="{65F35AC9-C860-7D15-F608-13F19C0EA8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1455006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musta">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3D5C60-4C56-A945-AF5D-FB0BFFB80054}"/>
              </a:ext>
            </a:extLst>
          </p:cNvPr>
          <p:cNvSpPr>
            <a:spLocks noGrp="1"/>
          </p:cNvSpPr>
          <p:nvPr>
            <p:ph type="sldNum" sz="quarter" idx="12"/>
          </p:nvPr>
        </p:nvSpPr>
        <p:spPr/>
        <p:txBody>
          <a:bodyPr/>
          <a:lstStyle>
            <a:lvl1pPr>
              <a:defRPr>
                <a:solidFill>
                  <a:schemeClr val="bg2"/>
                </a:solidFill>
              </a:defRPr>
            </a:lvl1pPr>
          </a:lstStyle>
          <a:p>
            <a:fld id="{E13288F7-76E5-7043-9CF9-E79F30AE9A2B}" type="slidenum">
              <a:rPr lang="en-FI" smtClean="0"/>
              <a:pPr/>
              <a:t>‹#›</a:t>
            </a:fld>
            <a:endParaRPr lang="en-FI"/>
          </a:p>
        </p:txBody>
      </p:sp>
      <p:sp>
        <p:nvSpPr>
          <p:cNvPr id="7" name="Title 1">
            <a:extLst>
              <a:ext uri="{FF2B5EF4-FFF2-40B4-BE49-F238E27FC236}">
                <a16:creationId xmlns:a16="http://schemas.microsoft.com/office/drawing/2014/main" id="{5B14CE26-B592-BF4D-8AB2-A3A7566EFE1C}"/>
              </a:ext>
            </a:extLst>
          </p:cNvPr>
          <p:cNvSpPr>
            <a:spLocks noGrp="1"/>
          </p:cNvSpPr>
          <p:nvPr>
            <p:ph type="title" hasCustomPrompt="1"/>
          </p:nvPr>
        </p:nvSpPr>
        <p:spPr>
          <a:xfrm>
            <a:off x="532985" y="2885877"/>
            <a:ext cx="11116091" cy="699379"/>
          </a:xfrm>
          <a:noFill/>
        </p:spPr>
        <p:txBody>
          <a:bodyPr anchor="b"/>
          <a:lstStyle>
            <a:lvl1pPr>
              <a:defRPr sz="4800">
                <a:solidFill>
                  <a:srgbClr val="DFA0C9"/>
                </a:solidFill>
              </a:defRPr>
            </a:lvl1pPr>
          </a:lstStyle>
          <a:p>
            <a:r>
              <a:rPr lang="en-GB" err="1"/>
              <a:t>väliotsikko</a:t>
            </a:r>
            <a:endParaRPr lang="en-FI"/>
          </a:p>
        </p:txBody>
      </p:sp>
      <p:sp>
        <p:nvSpPr>
          <p:cNvPr id="8" name="Text Placeholder 2">
            <a:extLst>
              <a:ext uri="{FF2B5EF4-FFF2-40B4-BE49-F238E27FC236}">
                <a16:creationId xmlns:a16="http://schemas.microsoft.com/office/drawing/2014/main" id="{D8D754FB-954D-FA44-9DA9-F0E0150D7C89}"/>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rgbClr val="F8F8F8"/>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sp>
        <p:nvSpPr>
          <p:cNvPr id="2" name="Suorakulmio 1">
            <a:extLst>
              <a:ext uri="{FF2B5EF4-FFF2-40B4-BE49-F238E27FC236}">
                <a16:creationId xmlns:a16="http://schemas.microsoft.com/office/drawing/2014/main" id="{300DC12F-05AE-4B5F-8A84-3B8F170DAA97}"/>
              </a:ext>
            </a:extLst>
          </p:cNvPr>
          <p:cNvSpPr/>
          <p:nvPr userDrawn="1"/>
        </p:nvSpPr>
        <p:spPr>
          <a:xfrm>
            <a:off x="10795000" y="6438900"/>
            <a:ext cx="1270000" cy="419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latin typeface="Arial" panose="020B0604020202020204" pitchFamily="34" charset="0"/>
              <a:cs typeface="Arial" panose="020B0604020202020204" pitchFamily="34" charset="0"/>
            </a:endParaRPr>
          </a:p>
        </p:txBody>
      </p:sp>
      <p:pic>
        <p:nvPicPr>
          <p:cNvPr id="3" name="Kuva 2">
            <a:extLst>
              <a:ext uri="{FF2B5EF4-FFF2-40B4-BE49-F238E27FC236}">
                <a16:creationId xmlns:a16="http://schemas.microsoft.com/office/drawing/2014/main" id="{B810B3A0-1DBB-A176-E4CD-1A346466CE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4" cy="224158"/>
          </a:xfrm>
          <a:prstGeom prst="rect">
            <a:avLst/>
          </a:prstGeom>
        </p:spPr>
      </p:pic>
    </p:spTree>
    <p:extLst>
      <p:ext uri="{BB962C8B-B14F-4D97-AF65-F5344CB8AC3E}">
        <p14:creationId xmlns:p14="http://schemas.microsoft.com/office/powerpoint/2010/main" val="2434072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pinkki">
    <p:bg>
      <p:bgPr>
        <a:solidFill>
          <a:srgbClr val="DFA0C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3D5C60-4C56-A945-AF5D-FB0BFFB80054}"/>
              </a:ext>
            </a:extLst>
          </p:cNvPr>
          <p:cNvSpPr>
            <a:spLocks noGrp="1"/>
          </p:cNvSpPr>
          <p:nvPr>
            <p:ph type="sldNum" sz="quarter" idx="12"/>
          </p:nvPr>
        </p:nvSpPr>
        <p:spPr/>
        <p:txBody>
          <a:bodyPr/>
          <a:lstStyle>
            <a:lvl1pPr>
              <a:defRPr>
                <a:solidFill>
                  <a:schemeClr val="bg1"/>
                </a:solidFill>
              </a:defRPr>
            </a:lvl1pPr>
          </a:lstStyle>
          <a:p>
            <a:fld id="{E13288F7-76E5-7043-9CF9-E79F30AE9A2B}" type="slidenum">
              <a:rPr lang="en-FI" smtClean="0"/>
              <a:pPr/>
              <a:t>‹#›</a:t>
            </a:fld>
            <a:endParaRPr lang="en-FI"/>
          </a:p>
        </p:txBody>
      </p:sp>
      <p:sp>
        <p:nvSpPr>
          <p:cNvPr id="8" name="Title 1">
            <a:extLst>
              <a:ext uri="{FF2B5EF4-FFF2-40B4-BE49-F238E27FC236}">
                <a16:creationId xmlns:a16="http://schemas.microsoft.com/office/drawing/2014/main" id="{2409CF8A-9F6E-D847-9EC1-39C559709163}"/>
              </a:ext>
            </a:extLst>
          </p:cNvPr>
          <p:cNvSpPr>
            <a:spLocks noGrp="1"/>
          </p:cNvSpPr>
          <p:nvPr>
            <p:ph type="title" hasCustomPrompt="1"/>
          </p:nvPr>
        </p:nvSpPr>
        <p:spPr>
          <a:xfrm>
            <a:off x="532985" y="2885877"/>
            <a:ext cx="11116091" cy="699379"/>
          </a:xfrm>
        </p:spPr>
        <p:txBody>
          <a:bodyPr anchor="b"/>
          <a:lstStyle>
            <a:lvl1pPr>
              <a:defRPr sz="4800">
                <a:solidFill>
                  <a:schemeClr val="tx2"/>
                </a:solidFill>
              </a:defRPr>
            </a:lvl1pPr>
          </a:lstStyle>
          <a:p>
            <a:r>
              <a:rPr lang="en-GB" err="1"/>
              <a:t>väliotsikko</a:t>
            </a:r>
            <a:endParaRPr lang="en-FI"/>
          </a:p>
        </p:txBody>
      </p:sp>
      <p:sp>
        <p:nvSpPr>
          <p:cNvPr id="9" name="Text Placeholder 2">
            <a:extLst>
              <a:ext uri="{FF2B5EF4-FFF2-40B4-BE49-F238E27FC236}">
                <a16:creationId xmlns:a16="http://schemas.microsoft.com/office/drawing/2014/main" id="{41ADEB3A-60A1-B94A-A4E3-7827E12182AB}"/>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pic>
        <p:nvPicPr>
          <p:cNvPr id="2" name="Kuva 1">
            <a:extLst>
              <a:ext uri="{FF2B5EF4-FFF2-40B4-BE49-F238E27FC236}">
                <a16:creationId xmlns:a16="http://schemas.microsoft.com/office/drawing/2014/main" id="{66A51CF2-3402-2ECE-9B9F-F0989EB898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45819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harmaa">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3D5C60-4C56-A945-AF5D-FB0BFFB80054}"/>
              </a:ext>
            </a:extLst>
          </p:cNvPr>
          <p:cNvSpPr>
            <a:spLocks noGrp="1"/>
          </p:cNvSpPr>
          <p:nvPr>
            <p:ph type="sldNum" sz="quarter" idx="12"/>
          </p:nvPr>
        </p:nvSpPr>
        <p:spPr>
          <a:noFill/>
        </p:spPr>
        <p:txBody>
          <a:bodyPr/>
          <a:lstStyle>
            <a:lvl1pPr>
              <a:defRPr>
                <a:solidFill>
                  <a:schemeClr val="tx1"/>
                </a:solidFill>
              </a:defRPr>
            </a:lvl1pPr>
          </a:lstStyle>
          <a:p>
            <a:fld id="{E13288F7-76E5-7043-9CF9-E79F30AE9A2B}" type="slidenum">
              <a:rPr lang="en-FI" smtClean="0"/>
              <a:pPr/>
              <a:t>‹#›</a:t>
            </a:fld>
            <a:endParaRPr lang="en-FI"/>
          </a:p>
        </p:txBody>
      </p:sp>
      <p:sp>
        <p:nvSpPr>
          <p:cNvPr id="8" name="Title 1">
            <a:extLst>
              <a:ext uri="{FF2B5EF4-FFF2-40B4-BE49-F238E27FC236}">
                <a16:creationId xmlns:a16="http://schemas.microsoft.com/office/drawing/2014/main" id="{B88F7D58-26AA-AA48-89E5-E6F8C42A3941}"/>
              </a:ext>
            </a:extLst>
          </p:cNvPr>
          <p:cNvSpPr>
            <a:spLocks noGrp="1"/>
          </p:cNvSpPr>
          <p:nvPr>
            <p:ph type="title" hasCustomPrompt="1"/>
          </p:nvPr>
        </p:nvSpPr>
        <p:spPr>
          <a:xfrm>
            <a:off x="532985" y="2885877"/>
            <a:ext cx="11116091" cy="699379"/>
          </a:xfrm>
        </p:spPr>
        <p:txBody>
          <a:bodyPr anchor="b"/>
          <a:lstStyle>
            <a:lvl1pPr>
              <a:defRPr sz="4800">
                <a:solidFill>
                  <a:schemeClr val="tx2"/>
                </a:solidFill>
              </a:defRPr>
            </a:lvl1pPr>
          </a:lstStyle>
          <a:p>
            <a:r>
              <a:rPr lang="en-GB" err="1"/>
              <a:t>väliotsikko</a:t>
            </a:r>
            <a:endParaRPr lang="en-FI"/>
          </a:p>
        </p:txBody>
      </p:sp>
      <p:sp>
        <p:nvSpPr>
          <p:cNvPr id="9" name="Text Placeholder 2">
            <a:extLst>
              <a:ext uri="{FF2B5EF4-FFF2-40B4-BE49-F238E27FC236}">
                <a16:creationId xmlns:a16="http://schemas.microsoft.com/office/drawing/2014/main" id="{B48A036B-ED5B-1444-85B8-870110B6F5A8}"/>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pic>
        <p:nvPicPr>
          <p:cNvPr id="2" name="Kuva 1">
            <a:extLst>
              <a:ext uri="{FF2B5EF4-FFF2-40B4-BE49-F238E27FC236}">
                <a16:creationId xmlns:a16="http://schemas.microsoft.com/office/drawing/2014/main" id="{805B6FC5-CBF9-0D14-AF82-6593245F3A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344537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taustakuvalla">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F02B20-3A1E-9343-82BE-B88CB4656612}"/>
              </a:ext>
            </a:extLst>
          </p:cNvPr>
          <p:cNvSpPr>
            <a:spLocks noGrp="1"/>
          </p:cNvSpPr>
          <p:nvPr>
            <p:ph type="pic" sz="quarter" idx="13" hasCustomPrompt="1"/>
          </p:nvPr>
        </p:nvSpPr>
        <p:spPr>
          <a:xfrm>
            <a:off x="0" y="0"/>
            <a:ext cx="12192000" cy="6858000"/>
          </a:xfrm>
        </p:spPr>
        <p:txBody>
          <a:bodyPr lIns="540000" tIns="1512000" rIns="0">
            <a:normAutofit/>
          </a:bodyPr>
          <a:lstStyle>
            <a:lvl1pPr marL="0" indent="0">
              <a:buNone/>
              <a:defRPr sz="1400">
                <a:solidFill>
                  <a:schemeClr val="tx1">
                    <a:lumMod val="95000"/>
                  </a:schemeClr>
                </a:solidFill>
              </a:defRPr>
            </a:lvl1pPr>
          </a:lstStyle>
          <a:p>
            <a:r>
              <a:rPr lang="en-FI"/>
              <a:t> </a:t>
            </a:r>
          </a:p>
        </p:txBody>
      </p:sp>
      <p:sp>
        <p:nvSpPr>
          <p:cNvPr id="6" name="Slide Number Placeholder 5">
            <a:extLst>
              <a:ext uri="{FF2B5EF4-FFF2-40B4-BE49-F238E27FC236}">
                <a16:creationId xmlns:a16="http://schemas.microsoft.com/office/drawing/2014/main" id="{EE3D5C60-4C56-A945-AF5D-FB0BFFB80054}"/>
              </a:ext>
            </a:extLst>
          </p:cNvPr>
          <p:cNvSpPr>
            <a:spLocks noGrp="1"/>
          </p:cNvSpPr>
          <p:nvPr>
            <p:ph type="sldNum" sz="quarter" idx="12"/>
          </p:nvPr>
        </p:nvSpPr>
        <p:spPr/>
        <p:txBody>
          <a:bodyPr/>
          <a:lstStyle>
            <a:lvl1pPr>
              <a:defRPr>
                <a:solidFill>
                  <a:schemeClr val="tx2"/>
                </a:solidFill>
              </a:defRPr>
            </a:lvl1pPr>
          </a:lstStyle>
          <a:p>
            <a:fld id="{E13288F7-76E5-7043-9CF9-E79F30AE9A2B}" type="slidenum">
              <a:rPr lang="en-FI" smtClean="0"/>
              <a:pPr/>
              <a:t>‹#›</a:t>
            </a:fld>
            <a:endParaRPr lang="en-FI"/>
          </a:p>
        </p:txBody>
      </p:sp>
      <p:pic>
        <p:nvPicPr>
          <p:cNvPr id="3" name="Kuva 2">
            <a:extLst>
              <a:ext uri="{FF2B5EF4-FFF2-40B4-BE49-F238E27FC236}">
                <a16:creationId xmlns:a16="http://schemas.microsoft.com/office/drawing/2014/main" id="{E05D45E9-0D86-393C-C111-4BF99ADB27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4" cy="224158"/>
          </a:xfrm>
          <a:prstGeom prst="rect">
            <a:avLst/>
          </a:prstGeom>
        </p:spPr>
      </p:pic>
      <p:sp>
        <p:nvSpPr>
          <p:cNvPr id="9" name="Title 1">
            <a:extLst>
              <a:ext uri="{FF2B5EF4-FFF2-40B4-BE49-F238E27FC236}">
                <a16:creationId xmlns:a16="http://schemas.microsoft.com/office/drawing/2014/main" id="{EAC4B0A6-DB36-7240-865C-07714C2AAE33}"/>
              </a:ext>
            </a:extLst>
          </p:cNvPr>
          <p:cNvSpPr>
            <a:spLocks noGrp="1"/>
          </p:cNvSpPr>
          <p:nvPr>
            <p:ph type="title" hasCustomPrompt="1"/>
          </p:nvPr>
        </p:nvSpPr>
        <p:spPr>
          <a:xfrm>
            <a:off x="532985" y="2885877"/>
            <a:ext cx="11116091" cy="699379"/>
          </a:xfrm>
        </p:spPr>
        <p:txBody>
          <a:bodyPr anchor="b"/>
          <a:lstStyle>
            <a:lvl1pPr>
              <a:defRPr sz="4800">
                <a:solidFill>
                  <a:schemeClr val="tx2"/>
                </a:solidFill>
              </a:defRPr>
            </a:lvl1pPr>
          </a:lstStyle>
          <a:p>
            <a:r>
              <a:rPr lang="fi-FI"/>
              <a:t>väliotsikko</a:t>
            </a:r>
            <a:endParaRPr lang="en-FI"/>
          </a:p>
        </p:txBody>
      </p:sp>
      <p:sp>
        <p:nvSpPr>
          <p:cNvPr id="10" name="Text Placeholder 2">
            <a:extLst>
              <a:ext uri="{FF2B5EF4-FFF2-40B4-BE49-F238E27FC236}">
                <a16:creationId xmlns:a16="http://schemas.microsoft.com/office/drawing/2014/main" id="{DA3845D2-5601-E34F-83C9-CCFF854B92D5}"/>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spTree>
    <p:extLst>
      <p:ext uri="{BB962C8B-B14F-4D97-AF65-F5344CB8AC3E}">
        <p14:creationId xmlns:p14="http://schemas.microsoft.com/office/powerpoint/2010/main" val="214292182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äliotsikko taustakuvalla">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F02B20-3A1E-9343-82BE-B88CB4656612}"/>
              </a:ext>
            </a:extLst>
          </p:cNvPr>
          <p:cNvSpPr>
            <a:spLocks noGrp="1"/>
          </p:cNvSpPr>
          <p:nvPr>
            <p:ph type="pic" sz="quarter" idx="13" hasCustomPrompt="1"/>
          </p:nvPr>
        </p:nvSpPr>
        <p:spPr>
          <a:xfrm>
            <a:off x="0" y="0"/>
            <a:ext cx="12192000" cy="6858000"/>
          </a:xfrm>
        </p:spPr>
        <p:txBody>
          <a:bodyPr lIns="540000" tIns="1512000" rIns="0">
            <a:normAutofit/>
          </a:bodyPr>
          <a:lstStyle>
            <a:lvl1pPr marL="0" indent="0">
              <a:buNone/>
              <a:defRPr sz="1400">
                <a:solidFill>
                  <a:schemeClr val="tx1">
                    <a:lumMod val="95000"/>
                  </a:schemeClr>
                </a:solidFill>
              </a:defRPr>
            </a:lvl1pPr>
          </a:lstStyle>
          <a:p>
            <a:r>
              <a:rPr lang="en-FI"/>
              <a:t> </a:t>
            </a:r>
          </a:p>
        </p:txBody>
      </p:sp>
      <p:sp>
        <p:nvSpPr>
          <p:cNvPr id="9" name="Title 1">
            <a:extLst>
              <a:ext uri="{FF2B5EF4-FFF2-40B4-BE49-F238E27FC236}">
                <a16:creationId xmlns:a16="http://schemas.microsoft.com/office/drawing/2014/main" id="{EAC4B0A6-DB36-7240-865C-07714C2AAE33}"/>
              </a:ext>
            </a:extLst>
          </p:cNvPr>
          <p:cNvSpPr>
            <a:spLocks noGrp="1"/>
          </p:cNvSpPr>
          <p:nvPr>
            <p:ph type="title" hasCustomPrompt="1"/>
          </p:nvPr>
        </p:nvSpPr>
        <p:spPr>
          <a:xfrm>
            <a:off x="532985" y="2885877"/>
            <a:ext cx="11116091" cy="699379"/>
          </a:xfrm>
        </p:spPr>
        <p:txBody>
          <a:bodyPr anchor="b"/>
          <a:lstStyle>
            <a:lvl1pPr>
              <a:defRPr sz="4800">
                <a:solidFill>
                  <a:schemeClr val="bg2"/>
                </a:solidFill>
              </a:defRPr>
            </a:lvl1pPr>
          </a:lstStyle>
          <a:p>
            <a:r>
              <a:rPr lang="fi-FI"/>
              <a:t>väliotsikko</a:t>
            </a:r>
            <a:endParaRPr lang="en-FI"/>
          </a:p>
        </p:txBody>
      </p:sp>
      <p:sp>
        <p:nvSpPr>
          <p:cNvPr id="10" name="Text Placeholder 2">
            <a:extLst>
              <a:ext uri="{FF2B5EF4-FFF2-40B4-BE49-F238E27FC236}">
                <a16:creationId xmlns:a16="http://schemas.microsoft.com/office/drawing/2014/main" id="{DA3845D2-5601-E34F-83C9-CCFF854B92D5}"/>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sp>
        <p:nvSpPr>
          <p:cNvPr id="6" name="Slide Number Placeholder 5">
            <a:extLst>
              <a:ext uri="{FF2B5EF4-FFF2-40B4-BE49-F238E27FC236}">
                <a16:creationId xmlns:a16="http://schemas.microsoft.com/office/drawing/2014/main" id="{EE3D5C60-4C56-A945-AF5D-FB0BFFB80054}"/>
              </a:ext>
            </a:extLst>
          </p:cNvPr>
          <p:cNvSpPr>
            <a:spLocks noGrp="1"/>
          </p:cNvSpPr>
          <p:nvPr>
            <p:ph type="sldNum" sz="quarter" idx="12"/>
          </p:nvPr>
        </p:nvSpPr>
        <p:spPr/>
        <p:txBody>
          <a:bodyPr/>
          <a:lstStyle>
            <a:lvl1pPr>
              <a:defRPr>
                <a:solidFill>
                  <a:schemeClr val="bg1"/>
                </a:solidFill>
              </a:defRPr>
            </a:lvl1pPr>
          </a:lstStyle>
          <a:p>
            <a:fld id="{E13288F7-76E5-7043-9CF9-E79F30AE9A2B}" type="slidenum">
              <a:rPr lang="en-FI" smtClean="0"/>
              <a:pPr/>
              <a:t>‹#›</a:t>
            </a:fld>
            <a:endParaRPr lang="en-FI"/>
          </a:p>
        </p:txBody>
      </p:sp>
      <p:pic>
        <p:nvPicPr>
          <p:cNvPr id="2" name="Kuva 1">
            <a:extLst>
              <a:ext uri="{FF2B5EF4-FFF2-40B4-BE49-F238E27FC236}">
                <a16:creationId xmlns:a16="http://schemas.microsoft.com/office/drawing/2014/main" id="{ABB284C9-CE8B-F22A-8B58-2EC3692BD3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223585681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 ja kuva">
    <p:bg>
      <p:bgPr>
        <a:solidFill>
          <a:schemeClr val="accent3"/>
        </a:solidFill>
        <a:effectLst/>
      </p:bgPr>
    </p:bg>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C09B622F-8A0F-3F22-DF36-FEC91B1D2347}"/>
              </a:ext>
            </a:extLst>
          </p:cNvPr>
          <p:cNvSpPr/>
          <p:nvPr userDrawn="1"/>
        </p:nvSpPr>
        <p:spPr>
          <a:xfrm>
            <a:off x="-101913" y="7125"/>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351"/>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552329" y="1525774"/>
            <a:ext cx="5003923" cy="365557"/>
          </a:xfrm>
        </p:spPr>
        <p:txBody>
          <a:bodyPr anchor="b">
            <a:noAutofit/>
          </a:bodyPr>
          <a:lstStyle>
            <a:lvl1pPr marL="0" indent="0">
              <a:buNone/>
              <a:defRPr sz="3200" b="1" cap="all" baseline="0">
                <a:solidFill>
                  <a:schemeClr val="tx2"/>
                </a:solidFill>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Dian </a:t>
            </a:r>
            <a:r>
              <a:rPr lang="en-GB" err="1"/>
              <a:t>otsikko</a:t>
            </a:r>
            <a:endParaRPr lang="en-GB"/>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552329" y="2045695"/>
            <a:ext cx="5003923" cy="3684588"/>
          </a:xfrm>
        </p:spPr>
        <p:txBody>
          <a:bodyPr>
            <a:normAutofit/>
          </a:bodyPr>
          <a:lstStyle>
            <a:lvl1pPr marL="285744" indent="-285744">
              <a:lnSpc>
                <a:spcPts val="2400"/>
              </a:lnSpc>
              <a:spcBef>
                <a:spcPts val="1200"/>
              </a:spcBef>
              <a:buFont typeface="Arial" panose="020B0604020202020204" pitchFamily="34" charset="0"/>
              <a:buChar char="•"/>
              <a:defRPr sz="1800">
                <a:solidFill>
                  <a:schemeClr val="tx2"/>
                </a:solidFill>
              </a:defRPr>
            </a:lvl1pPr>
            <a:lvl2pPr>
              <a:defRPr>
                <a:solidFill>
                  <a:schemeClr val="tx2"/>
                </a:solidFill>
              </a:defRPr>
            </a:lvl2pPr>
          </a:lstStyle>
          <a:p>
            <a:pPr lvl="0"/>
            <a:r>
              <a:rPr lang="en-GB" err="1"/>
              <a:t>Teksti</a:t>
            </a:r>
            <a:endParaRPr lang="en-GB"/>
          </a:p>
          <a:p>
            <a:pPr lvl="0"/>
            <a:r>
              <a:rPr lang="en-GB" err="1"/>
              <a:t>Teksti</a:t>
            </a:r>
            <a:endParaRPr lang="en-GB"/>
          </a:p>
          <a:p>
            <a:pPr lvl="0"/>
            <a:r>
              <a:rPr lang="en-GB" err="1"/>
              <a:t>Teksti</a:t>
            </a:r>
            <a:endParaRPr lang="en-GB"/>
          </a:p>
          <a:p>
            <a:pPr lvl="1"/>
            <a:endParaRPr lang="en-GB"/>
          </a:p>
        </p:txBody>
      </p:sp>
      <p:sp>
        <p:nvSpPr>
          <p:cNvPr id="9" name="Slide Number Placeholder 8">
            <a:extLst>
              <a:ext uri="{FF2B5EF4-FFF2-40B4-BE49-F238E27FC236}">
                <a16:creationId xmlns:a16="http://schemas.microsoft.com/office/drawing/2014/main" id="{9774B95C-BBCA-1C4D-A0E2-B7F71C51B98F}"/>
              </a:ext>
            </a:extLst>
          </p:cNvPr>
          <p:cNvSpPr>
            <a:spLocks noGrp="1"/>
          </p:cNvSpPr>
          <p:nvPr>
            <p:ph type="sldNum" sz="quarter" idx="12"/>
          </p:nvPr>
        </p:nvSpPr>
        <p:spPr/>
        <p:txBody>
          <a:bodyPr/>
          <a:lstStyle/>
          <a:p>
            <a:fld id="{E13288F7-76E5-7043-9CF9-E79F30AE9A2B}" type="slidenum">
              <a:rPr lang="en-FI" smtClean="0"/>
              <a:t>‹#›</a:t>
            </a:fld>
            <a:endParaRPr lang="en-FI"/>
          </a:p>
        </p:txBody>
      </p:sp>
      <p:sp>
        <p:nvSpPr>
          <p:cNvPr id="24" name="Picture Placeholder 23">
            <a:extLst>
              <a:ext uri="{FF2B5EF4-FFF2-40B4-BE49-F238E27FC236}">
                <a16:creationId xmlns:a16="http://schemas.microsoft.com/office/drawing/2014/main" id="{A4B48C50-7D31-1745-8EC1-4CAE42199F05}"/>
              </a:ext>
            </a:extLst>
          </p:cNvPr>
          <p:cNvSpPr>
            <a:spLocks noGrp="1"/>
          </p:cNvSpPr>
          <p:nvPr>
            <p:ph type="pic" sz="quarter" idx="13" hasCustomPrompt="1"/>
          </p:nvPr>
        </p:nvSpPr>
        <p:spPr>
          <a:xfrm>
            <a:off x="6838322" y="545891"/>
            <a:ext cx="4605007" cy="578046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pic>
        <p:nvPicPr>
          <p:cNvPr id="2" name="Kuva 1">
            <a:extLst>
              <a:ext uri="{FF2B5EF4-FFF2-40B4-BE49-F238E27FC236}">
                <a16:creationId xmlns:a16="http://schemas.microsoft.com/office/drawing/2014/main" id="{0A773AC8-9C01-A611-2FF4-55A1D8DD1E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414457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isältö ja kuva">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C09B622F-8A0F-3F22-DF36-FEC91B1D2347}"/>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351"/>
          </a:p>
        </p:txBody>
      </p:sp>
      <p:sp>
        <p:nvSpPr>
          <p:cNvPr id="2" name="Suorakulmio 1">
            <a:extLst>
              <a:ext uri="{FF2B5EF4-FFF2-40B4-BE49-F238E27FC236}">
                <a16:creationId xmlns:a16="http://schemas.microsoft.com/office/drawing/2014/main" id="{48949D4B-0EB4-9645-A8A0-90D796A6A36B}"/>
              </a:ext>
            </a:extLst>
          </p:cNvPr>
          <p:cNvSpPr/>
          <p:nvPr userDrawn="1"/>
        </p:nvSpPr>
        <p:spPr>
          <a:xfrm>
            <a:off x="0"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552329" y="1525774"/>
            <a:ext cx="5003923" cy="365557"/>
          </a:xfrm>
        </p:spPr>
        <p:txBody>
          <a:bodyPr anchor="b">
            <a:noAutofit/>
          </a:bodyPr>
          <a:lstStyle>
            <a:lvl1pPr marL="0" indent="0">
              <a:buNone/>
              <a:defRPr sz="3200" b="1" cap="all" baseline="0">
                <a:solidFill>
                  <a:schemeClr val="tx2"/>
                </a:solidFill>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Dian </a:t>
            </a:r>
            <a:r>
              <a:rPr lang="en-GB" err="1"/>
              <a:t>otsikko</a:t>
            </a:r>
            <a:endParaRPr lang="en-GB"/>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552329" y="2045695"/>
            <a:ext cx="5003923" cy="3684588"/>
          </a:xfrm>
        </p:spPr>
        <p:txBody>
          <a:bodyPr>
            <a:normAutofit/>
          </a:bodyPr>
          <a:lstStyle>
            <a:lvl1pPr marL="285744" indent="-285744">
              <a:lnSpc>
                <a:spcPts val="2400"/>
              </a:lnSpc>
              <a:spcBef>
                <a:spcPts val="1200"/>
              </a:spcBef>
              <a:buFont typeface="Arial" panose="020B0604020202020204" pitchFamily="34" charset="0"/>
              <a:buChar char="•"/>
              <a:defRPr sz="1800">
                <a:solidFill>
                  <a:schemeClr val="tx2"/>
                </a:solidFill>
              </a:defRPr>
            </a:lvl1pPr>
            <a:lvl2pPr>
              <a:defRPr>
                <a:solidFill>
                  <a:schemeClr val="tx2"/>
                </a:solidFill>
              </a:defRPr>
            </a:lvl2pPr>
          </a:lstStyle>
          <a:p>
            <a:pPr lvl="0"/>
            <a:r>
              <a:rPr lang="en-GB" err="1"/>
              <a:t>Teksti</a:t>
            </a:r>
            <a:endParaRPr lang="en-GB"/>
          </a:p>
          <a:p>
            <a:pPr lvl="0"/>
            <a:r>
              <a:rPr lang="en-GB" err="1"/>
              <a:t>Teksti</a:t>
            </a:r>
            <a:endParaRPr lang="en-GB"/>
          </a:p>
          <a:p>
            <a:pPr lvl="0"/>
            <a:r>
              <a:rPr lang="en-GB" err="1"/>
              <a:t>Teksti</a:t>
            </a:r>
            <a:endParaRPr lang="en-GB"/>
          </a:p>
          <a:p>
            <a:pPr lvl="1"/>
            <a:endParaRPr lang="en-GB"/>
          </a:p>
        </p:txBody>
      </p:sp>
      <p:sp>
        <p:nvSpPr>
          <p:cNvPr id="9" name="Slide Number Placeholder 8">
            <a:extLst>
              <a:ext uri="{FF2B5EF4-FFF2-40B4-BE49-F238E27FC236}">
                <a16:creationId xmlns:a16="http://schemas.microsoft.com/office/drawing/2014/main" id="{9774B95C-BBCA-1C4D-A0E2-B7F71C51B98F}"/>
              </a:ext>
            </a:extLst>
          </p:cNvPr>
          <p:cNvSpPr>
            <a:spLocks noGrp="1"/>
          </p:cNvSpPr>
          <p:nvPr>
            <p:ph type="sldNum" sz="quarter" idx="12"/>
          </p:nvPr>
        </p:nvSpPr>
        <p:spPr/>
        <p:txBody>
          <a:bodyPr/>
          <a:lstStyle/>
          <a:p>
            <a:fld id="{E13288F7-76E5-7043-9CF9-E79F30AE9A2B}" type="slidenum">
              <a:rPr lang="en-FI" smtClean="0"/>
              <a:t>‹#›</a:t>
            </a:fld>
            <a:endParaRPr lang="en-FI"/>
          </a:p>
        </p:txBody>
      </p:sp>
      <p:sp>
        <p:nvSpPr>
          <p:cNvPr id="24" name="Picture Placeholder 23">
            <a:extLst>
              <a:ext uri="{FF2B5EF4-FFF2-40B4-BE49-F238E27FC236}">
                <a16:creationId xmlns:a16="http://schemas.microsoft.com/office/drawing/2014/main" id="{A4B48C50-7D31-1745-8EC1-4CAE42199F05}"/>
              </a:ext>
            </a:extLst>
          </p:cNvPr>
          <p:cNvSpPr>
            <a:spLocks noGrp="1"/>
          </p:cNvSpPr>
          <p:nvPr>
            <p:ph type="pic" sz="quarter" idx="13" hasCustomPrompt="1"/>
          </p:nvPr>
        </p:nvSpPr>
        <p:spPr>
          <a:xfrm>
            <a:off x="6838322" y="545891"/>
            <a:ext cx="4605007" cy="578046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pic>
        <p:nvPicPr>
          <p:cNvPr id="5" name="Kuva 4">
            <a:extLst>
              <a:ext uri="{FF2B5EF4-FFF2-40B4-BE49-F238E27FC236}">
                <a16:creationId xmlns:a16="http://schemas.microsoft.com/office/drawing/2014/main" id="{7F1856AF-C00C-84B9-2C4E-516757825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4" cy="224158"/>
          </a:xfrm>
          <a:prstGeom prst="rect">
            <a:avLst/>
          </a:prstGeom>
        </p:spPr>
      </p:pic>
    </p:spTree>
    <p:extLst>
      <p:ext uri="{BB962C8B-B14F-4D97-AF65-F5344CB8AC3E}">
        <p14:creationId xmlns:p14="http://schemas.microsoft.com/office/powerpoint/2010/main" val="3450772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 ja sisältö">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F7CE9B-8492-CF41-861D-72750B283A10}"/>
              </a:ext>
            </a:extLst>
          </p:cNvPr>
          <p:cNvSpPr/>
          <p:nvPr userDrawn="1"/>
        </p:nvSpPr>
        <p:spPr>
          <a:xfrm>
            <a:off x="0" y="0"/>
            <a:ext cx="6096000" cy="6858000"/>
          </a:xfrm>
          <a:prstGeom prst="rect">
            <a:avLst/>
          </a:prstGeom>
          <a:solidFill>
            <a:srgbClr val="DF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351"/>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6650502" y="1525774"/>
            <a:ext cx="4998575" cy="365557"/>
          </a:xfrm>
        </p:spPr>
        <p:txBody>
          <a:bodyPr anchor="b">
            <a:noAutofit/>
          </a:bodyPr>
          <a:lstStyle>
            <a:lvl1pPr marL="0" indent="0">
              <a:buNone/>
              <a:defRPr sz="3200" b="1" cap="all" baseline="0">
                <a:solidFill>
                  <a:schemeClr val="tx2"/>
                </a:solidFill>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Dian </a:t>
            </a:r>
            <a:r>
              <a:rPr lang="en-GB" err="1"/>
              <a:t>otsikko</a:t>
            </a:r>
            <a:endParaRPr lang="en-GB"/>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6650502" y="2045695"/>
            <a:ext cx="4998575" cy="3684588"/>
          </a:xfrm>
        </p:spPr>
        <p:txBody>
          <a:bodyPr>
            <a:normAutofit/>
          </a:bodyPr>
          <a:lstStyle>
            <a:lvl1pPr marL="285744" indent="-285744">
              <a:lnSpc>
                <a:spcPts val="2400"/>
              </a:lnSpc>
              <a:spcBef>
                <a:spcPts val="1200"/>
              </a:spcBef>
              <a:buFont typeface="Arial" panose="020B0604020202020204" pitchFamily="34" charset="0"/>
              <a:buChar char="•"/>
              <a:defRPr sz="1800">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a:p>
            <a:pPr lvl="0"/>
            <a:endParaRPr lang="en-GB"/>
          </a:p>
        </p:txBody>
      </p:sp>
      <p:sp>
        <p:nvSpPr>
          <p:cNvPr id="9" name="Slide Number Placeholder 8">
            <a:extLst>
              <a:ext uri="{FF2B5EF4-FFF2-40B4-BE49-F238E27FC236}">
                <a16:creationId xmlns:a16="http://schemas.microsoft.com/office/drawing/2014/main" id="{9774B95C-BBCA-1C4D-A0E2-B7F71C51B98F}"/>
              </a:ext>
            </a:extLst>
          </p:cNvPr>
          <p:cNvSpPr>
            <a:spLocks noGrp="1"/>
          </p:cNvSpPr>
          <p:nvPr>
            <p:ph type="sldNum" sz="quarter" idx="12"/>
          </p:nvPr>
        </p:nvSpPr>
        <p:spPr/>
        <p:txBody>
          <a:bodyPr/>
          <a:lstStyle>
            <a:lvl1pPr>
              <a:defRPr>
                <a:solidFill>
                  <a:schemeClr val="bg1"/>
                </a:solidFill>
              </a:defRPr>
            </a:lvl1pPr>
          </a:lstStyle>
          <a:p>
            <a:fld id="{E13288F7-76E5-7043-9CF9-E79F30AE9A2B}" type="slidenum">
              <a:rPr lang="en-FI" smtClean="0"/>
              <a:pPr/>
              <a:t>‹#›</a:t>
            </a:fld>
            <a:endParaRPr lang="en-FI"/>
          </a:p>
        </p:txBody>
      </p:sp>
      <p:sp>
        <p:nvSpPr>
          <p:cNvPr id="10" name="Picture Placeholder 9">
            <a:extLst>
              <a:ext uri="{FF2B5EF4-FFF2-40B4-BE49-F238E27FC236}">
                <a16:creationId xmlns:a16="http://schemas.microsoft.com/office/drawing/2014/main" id="{7DFAF63A-3A8B-7B48-8EBA-1D21B9AAB672}"/>
              </a:ext>
            </a:extLst>
          </p:cNvPr>
          <p:cNvSpPr>
            <a:spLocks noGrp="1"/>
          </p:cNvSpPr>
          <p:nvPr>
            <p:ph type="pic" sz="quarter" idx="13" hasCustomPrompt="1"/>
          </p:nvPr>
        </p:nvSpPr>
        <p:spPr>
          <a:xfrm>
            <a:off x="745498" y="545891"/>
            <a:ext cx="4605007" cy="578046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pic>
        <p:nvPicPr>
          <p:cNvPr id="2" name="Kuva 1">
            <a:extLst>
              <a:ext uri="{FF2B5EF4-FFF2-40B4-BE49-F238E27FC236}">
                <a16:creationId xmlns:a16="http://schemas.microsoft.com/office/drawing/2014/main" id="{FBDFF412-E1D2-85C6-CDD2-319FEEDA05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23300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_Alaotsikk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9EDC-FBA4-E04E-9993-1B7AC8408213}"/>
              </a:ext>
            </a:extLst>
          </p:cNvPr>
          <p:cNvSpPr>
            <a:spLocks noGrp="1"/>
          </p:cNvSpPr>
          <p:nvPr>
            <p:ph type="ctrTitle" hasCustomPrompt="1"/>
          </p:nvPr>
        </p:nvSpPr>
        <p:spPr>
          <a:xfrm>
            <a:off x="3039151" y="1041338"/>
            <a:ext cx="7628849" cy="2387600"/>
          </a:xfrm>
          <a:prstGeom prst="rect">
            <a:avLst/>
          </a:prstGeom>
        </p:spPr>
        <p:txBody>
          <a:bodyPr anchor="b" anchorCtr="0">
            <a:normAutofit/>
          </a:bodyPr>
          <a:lstStyle>
            <a:lvl1pPr algn="l">
              <a:defRPr sz="4000">
                <a:solidFill>
                  <a:schemeClr val="bg2"/>
                </a:solidFill>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
        <p:nvSpPr>
          <p:cNvPr id="3" name="Subtitle 2">
            <a:extLst>
              <a:ext uri="{FF2B5EF4-FFF2-40B4-BE49-F238E27FC236}">
                <a16:creationId xmlns:a16="http://schemas.microsoft.com/office/drawing/2014/main" id="{8974FFAF-E78F-FB45-B43F-7E40C28EDD89}"/>
              </a:ext>
            </a:extLst>
          </p:cNvPr>
          <p:cNvSpPr>
            <a:spLocks noGrp="1"/>
          </p:cNvSpPr>
          <p:nvPr>
            <p:ph type="subTitle" idx="1" hasCustomPrompt="1"/>
          </p:nvPr>
        </p:nvSpPr>
        <p:spPr>
          <a:xfrm>
            <a:off x="3039151" y="3544163"/>
            <a:ext cx="7628849" cy="1655762"/>
          </a:xfrm>
        </p:spPr>
        <p:txBody>
          <a:bodyPr/>
          <a:lstStyle>
            <a:lvl1pPr marL="0" indent="0" algn="l">
              <a:buNone/>
              <a:defRPr sz="2400" b="0" i="0">
                <a:solidFill>
                  <a:schemeClr val="bg2"/>
                </a:solidFill>
                <a:latin typeface="Lexend Deca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err="1"/>
              <a:t>Muokkaa</a:t>
            </a:r>
            <a:r>
              <a:rPr lang="en-US"/>
              <a:t> </a:t>
            </a:r>
            <a:r>
              <a:rPr lang="en-US" err="1"/>
              <a:t>tekstin</a:t>
            </a:r>
            <a:r>
              <a:rPr lang="en-US"/>
              <a:t> </a:t>
            </a:r>
            <a:r>
              <a:rPr lang="en-US" err="1"/>
              <a:t>perustyylejä</a:t>
            </a:r>
            <a:endParaRPr lang="en-US"/>
          </a:p>
        </p:txBody>
      </p:sp>
      <p:pic>
        <p:nvPicPr>
          <p:cNvPr id="7" name="Graphic 6">
            <a:extLst>
              <a:ext uri="{FF2B5EF4-FFF2-40B4-BE49-F238E27FC236}">
                <a16:creationId xmlns:a16="http://schemas.microsoft.com/office/drawing/2014/main" id="{6F5AFD8F-DCB2-5A11-D64C-91AF28A199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498"/>
            <a:ext cx="2071481" cy="6879498"/>
          </a:xfrm>
          <a:prstGeom prst="rect">
            <a:avLst/>
          </a:prstGeom>
        </p:spPr>
      </p:pic>
    </p:spTree>
    <p:extLst>
      <p:ext uri="{BB962C8B-B14F-4D97-AF65-F5344CB8AC3E}">
        <p14:creationId xmlns:p14="http://schemas.microsoft.com/office/powerpoint/2010/main" val="235623791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uva ja sisältö">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F7CE9B-8492-CF41-861D-72750B283A10}"/>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351"/>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6650502" y="1525774"/>
            <a:ext cx="4998575" cy="365557"/>
          </a:xfrm>
        </p:spPr>
        <p:txBody>
          <a:bodyPr anchor="b">
            <a:noAutofit/>
          </a:bodyPr>
          <a:lstStyle>
            <a:lvl1pPr marL="0" indent="0">
              <a:buNone/>
              <a:defRPr sz="3200" b="1" cap="all" baseline="0">
                <a:solidFill>
                  <a:schemeClr val="tx2"/>
                </a:solidFill>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Dian </a:t>
            </a:r>
            <a:r>
              <a:rPr lang="en-GB" err="1"/>
              <a:t>otsikko</a:t>
            </a:r>
            <a:endParaRPr lang="en-GB"/>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6650502" y="2045695"/>
            <a:ext cx="4998575" cy="3684588"/>
          </a:xfrm>
        </p:spPr>
        <p:txBody>
          <a:bodyPr>
            <a:normAutofit/>
          </a:bodyPr>
          <a:lstStyle>
            <a:lvl1pPr marL="285744" indent="-285744">
              <a:lnSpc>
                <a:spcPts val="2400"/>
              </a:lnSpc>
              <a:spcBef>
                <a:spcPts val="1200"/>
              </a:spcBef>
              <a:buFont typeface="Arial" panose="020B0604020202020204" pitchFamily="34" charset="0"/>
              <a:buChar char="•"/>
              <a:defRPr sz="1800">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a:p>
            <a:pPr lvl="0"/>
            <a:endParaRPr lang="en-GB"/>
          </a:p>
        </p:txBody>
      </p:sp>
      <p:sp>
        <p:nvSpPr>
          <p:cNvPr id="9" name="Slide Number Placeholder 8">
            <a:extLst>
              <a:ext uri="{FF2B5EF4-FFF2-40B4-BE49-F238E27FC236}">
                <a16:creationId xmlns:a16="http://schemas.microsoft.com/office/drawing/2014/main" id="{9774B95C-BBCA-1C4D-A0E2-B7F71C51B98F}"/>
              </a:ext>
            </a:extLst>
          </p:cNvPr>
          <p:cNvSpPr>
            <a:spLocks noGrp="1"/>
          </p:cNvSpPr>
          <p:nvPr>
            <p:ph type="sldNum" sz="quarter" idx="12"/>
          </p:nvPr>
        </p:nvSpPr>
        <p:spPr>
          <a:noFill/>
        </p:spPr>
        <p:txBody>
          <a:bodyPr/>
          <a:lstStyle>
            <a:lvl1pPr>
              <a:defRPr>
                <a:solidFill>
                  <a:schemeClr val="tx1"/>
                </a:solidFill>
              </a:defRPr>
            </a:lvl1pPr>
          </a:lstStyle>
          <a:p>
            <a:fld id="{E13288F7-76E5-7043-9CF9-E79F30AE9A2B}" type="slidenum">
              <a:rPr lang="en-FI" smtClean="0"/>
              <a:pPr/>
              <a:t>‹#›</a:t>
            </a:fld>
            <a:endParaRPr lang="en-FI"/>
          </a:p>
        </p:txBody>
      </p:sp>
      <p:sp>
        <p:nvSpPr>
          <p:cNvPr id="10" name="Picture Placeholder 9">
            <a:extLst>
              <a:ext uri="{FF2B5EF4-FFF2-40B4-BE49-F238E27FC236}">
                <a16:creationId xmlns:a16="http://schemas.microsoft.com/office/drawing/2014/main" id="{7DFAF63A-3A8B-7B48-8EBA-1D21B9AAB672}"/>
              </a:ext>
            </a:extLst>
          </p:cNvPr>
          <p:cNvSpPr>
            <a:spLocks noGrp="1"/>
          </p:cNvSpPr>
          <p:nvPr>
            <p:ph type="pic" sz="quarter" idx="13" hasCustomPrompt="1"/>
          </p:nvPr>
        </p:nvSpPr>
        <p:spPr>
          <a:xfrm>
            <a:off x="745498" y="545891"/>
            <a:ext cx="4605007" cy="578046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pic>
        <p:nvPicPr>
          <p:cNvPr id="2" name="Kuva 1">
            <a:extLst>
              <a:ext uri="{FF2B5EF4-FFF2-40B4-BE49-F238E27FC236}">
                <a16:creationId xmlns:a16="http://schemas.microsoft.com/office/drawing/2014/main" id="{CEDECD90-C3F7-3895-7C37-68FF48C645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22949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alaotsikot ja 2 sarakett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4161-A0F1-BA4B-A912-B310F2D2D59C}"/>
              </a:ext>
            </a:extLst>
          </p:cNvPr>
          <p:cNvSpPr>
            <a:spLocks noGrp="1"/>
          </p:cNvSpPr>
          <p:nvPr>
            <p:ph type="title" hasCustomPrompt="1"/>
          </p:nvPr>
        </p:nvSpPr>
        <p:spPr>
          <a:xfrm>
            <a:off x="552328" y="536576"/>
            <a:ext cx="11096747" cy="492203"/>
          </a:xfrm>
        </p:spPr>
        <p:txBody>
          <a:bodyPr/>
          <a:lstStyle>
            <a:lvl1pPr>
              <a:defRPr/>
            </a:lvl1pPr>
          </a:lstStyle>
          <a:p>
            <a:r>
              <a:rPr lang="en-GB"/>
              <a:t>Dian </a:t>
            </a:r>
            <a:r>
              <a:rPr lang="en-GB" err="1"/>
              <a:t>otsikko</a:t>
            </a:r>
            <a:endParaRPr lang="en-FI"/>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552328" y="1525774"/>
            <a:ext cx="5273797" cy="365557"/>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err="1"/>
              <a:t>Alaotsikko</a:t>
            </a:r>
            <a:endParaRPr lang="en-GB"/>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552328" y="2045695"/>
            <a:ext cx="5273797" cy="3684588"/>
          </a:xfrm>
        </p:spPr>
        <p:txBody>
          <a:bodyPr/>
          <a:lstStyle>
            <a:lvl1pPr marL="285744" indent="-285744">
              <a:lnSpc>
                <a:spcPct val="100000"/>
              </a:lnSpc>
              <a:buFont typeface="Arial" panose="020B0604020202020204" pitchFamily="34" charset="0"/>
              <a:buChar char="•"/>
              <a:defRPr>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a:p>
            <a:pPr lvl="0"/>
            <a:endParaRPr lang="en-GB"/>
          </a:p>
        </p:txBody>
      </p:sp>
      <p:sp>
        <p:nvSpPr>
          <p:cNvPr id="5" name="Text Placeholder 4">
            <a:extLst>
              <a:ext uri="{FF2B5EF4-FFF2-40B4-BE49-F238E27FC236}">
                <a16:creationId xmlns:a16="http://schemas.microsoft.com/office/drawing/2014/main" id="{FDE436B5-620D-8C4A-8067-A73F6D236120}"/>
              </a:ext>
            </a:extLst>
          </p:cNvPr>
          <p:cNvSpPr>
            <a:spLocks noGrp="1"/>
          </p:cNvSpPr>
          <p:nvPr>
            <p:ph type="body" sz="quarter" idx="3" hasCustomPrompt="1"/>
          </p:nvPr>
        </p:nvSpPr>
        <p:spPr>
          <a:xfrm>
            <a:off x="6362701" y="1525774"/>
            <a:ext cx="5296316" cy="365557"/>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err="1"/>
              <a:t>Alaotsikko</a:t>
            </a:r>
            <a:endParaRPr lang="en-GB"/>
          </a:p>
        </p:txBody>
      </p:sp>
      <p:sp>
        <p:nvSpPr>
          <p:cNvPr id="6" name="Content Placeholder 5">
            <a:extLst>
              <a:ext uri="{FF2B5EF4-FFF2-40B4-BE49-F238E27FC236}">
                <a16:creationId xmlns:a16="http://schemas.microsoft.com/office/drawing/2014/main" id="{AB68C3D4-6FEB-8543-A201-BA63F1413CA3}"/>
              </a:ext>
            </a:extLst>
          </p:cNvPr>
          <p:cNvSpPr>
            <a:spLocks noGrp="1"/>
          </p:cNvSpPr>
          <p:nvPr>
            <p:ph sz="quarter" idx="4" hasCustomPrompt="1"/>
          </p:nvPr>
        </p:nvSpPr>
        <p:spPr>
          <a:xfrm>
            <a:off x="6362701" y="2045695"/>
            <a:ext cx="5296316" cy="3684588"/>
          </a:xfrm>
        </p:spPr>
        <p:txBody>
          <a:bodyPr/>
          <a:lstStyle>
            <a:lvl1pPr marL="285744" indent="-285744">
              <a:lnSpc>
                <a:spcPct val="100000"/>
              </a:lnSpc>
              <a:buFont typeface="Arial" panose="020B0604020202020204" pitchFamily="34" charset="0"/>
              <a:buChar char="•"/>
              <a:defRPr>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a:p>
            <a:pPr lvl="0"/>
            <a:endParaRPr lang="en-GB"/>
          </a:p>
        </p:txBody>
      </p:sp>
      <p:sp>
        <p:nvSpPr>
          <p:cNvPr id="9" name="Slide Number Placeholder 8">
            <a:extLst>
              <a:ext uri="{FF2B5EF4-FFF2-40B4-BE49-F238E27FC236}">
                <a16:creationId xmlns:a16="http://schemas.microsoft.com/office/drawing/2014/main" id="{9774B95C-BBCA-1C4D-A0E2-B7F71C51B98F}"/>
              </a:ext>
            </a:extLst>
          </p:cNvPr>
          <p:cNvSpPr>
            <a:spLocks noGrp="1"/>
          </p:cNvSpPr>
          <p:nvPr>
            <p:ph type="sldNum" sz="quarter" idx="12"/>
          </p:nvPr>
        </p:nvSpPr>
        <p:spPr/>
        <p:txBody>
          <a:bodyPr/>
          <a:lstStyle/>
          <a:p>
            <a:fld id="{E13288F7-76E5-7043-9CF9-E79F30AE9A2B}" type="slidenum">
              <a:rPr lang="en-FI" smtClean="0"/>
              <a:t>‹#›</a:t>
            </a:fld>
            <a:endParaRPr lang="en-FI"/>
          </a:p>
        </p:txBody>
      </p:sp>
      <p:pic>
        <p:nvPicPr>
          <p:cNvPr id="7" name="Kuva 6">
            <a:extLst>
              <a:ext uri="{FF2B5EF4-FFF2-40B4-BE49-F238E27FC236}">
                <a16:creationId xmlns:a16="http://schemas.microsoft.com/office/drawing/2014/main" id="{E794791F-0D32-9245-B980-5E5A9EA083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2909583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alaotsikot ja 3 sarakett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4161-A0F1-BA4B-A912-B310F2D2D59C}"/>
              </a:ext>
            </a:extLst>
          </p:cNvPr>
          <p:cNvSpPr>
            <a:spLocks noGrp="1"/>
          </p:cNvSpPr>
          <p:nvPr>
            <p:ph type="title" hasCustomPrompt="1"/>
          </p:nvPr>
        </p:nvSpPr>
        <p:spPr>
          <a:xfrm>
            <a:off x="552328" y="536576"/>
            <a:ext cx="11096747" cy="492203"/>
          </a:xfrm>
        </p:spPr>
        <p:txBody>
          <a:bodyPr/>
          <a:lstStyle>
            <a:lvl1pPr>
              <a:defRPr/>
            </a:lvl1pPr>
          </a:lstStyle>
          <a:p>
            <a:r>
              <a:rPr lang="en-GB"/>
              <a:t>Dian </a:t>
            </a:r>
            <a:r>
              <a:rPr lang="en-GB" err="1"/>
              <a:t>Otsikko</a:t>
            </a:r>
            <a:endParaRPr lang="en-FI"/>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552329" y="1525774"/>
            <a:ext cx="3148063" cy="365557"/>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err="1"/>
              <a:t>Alaotsikko</a:t>
            </a:r>
            <a:endParaRPr lang="en-GB"/>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552329" y="2045695"/>
            <a:ext cx="3148063" cy="3684588"/>
          </a:xfrm>
        </p:spPr>
        <p:txBody>
          <a:bodyPr/>
          <a:lstStyle>
            <a:lvl1pPr marL="285744" indent="-285744">
              <a:lnSpc>
                <a:spcPct val="100000"/>
              </a:lnSpc>
              <a:buFont typeface="Arial" panose="020B0604020202020204" pitchFamily="34" charset="0"/>
              <a:buChar char="•"/>
              <a:defRPr>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a:p>
            <a:pPr lvl="0"/>
            <a:endParaRPr lang="en-GB"/>
          </a:p>
        </p:txBody>
      </p:sp>
      <p:sp>
        <p:nvSpPr>
          <p:cNvPr id="9" name="Slide Number Placeholder 8">
            <a:extLst>
              <a:ext uri="{FF2B5EF4-FFF2-40B4-BE49-F238E27FC236}">
                <a16:creationId xmlns:a16="http://schemas.microsoft.com/office/drawing/2014/main" id="{9774B95C-BBCA-1C4D-A0E2-B7F71C51B98F}"/>
              </a:ext>
            </a:extLst>
          </p:cNvPr>
          <p:cNvSpPr>
            <a:spLocks noGrp="1"/>
          </p:cNvSpPr>
          <p:nvPr>
            <p:ph type="sldNum" sz="quarter" idx="12"/>
          </p:nvPr>
        </p:nvSpPr>
        <p:spPr/>
        <p:txBody>
          <a:bodyPr/>
          <a:lstStyle/>
          <a:p>
            <a:fld id="{E13288F7-76E5-7043-9CF9-E79F30AE9A2B}" type="slidenum">
              <a:rPr lang="en-FI" smtClean="0"/>
              <a:t>‹#›</a:t>
            </a:fld>
            <a:endParaRPr lang="en-FI"/>
          </a:p>
        </p:txBody>
      </p:sp>
      <p:sp>
        <p:nvSpPr>
          <p:cNvPr id="27" name="Text Placeholder 2">
            <a:extLst>
              <a:ext uri="{FF2B5EF4-FFF2-40B4-BE49-F238E27FC236}">
                <a16:creationId xmlns:a16="http://schemas.microsoft.com/office/drawing/2014/main" id="{1846117C-1489-F44C-B77E-C72723E67CAE}"/>
              </a:ext>
            </a:extLst>
          </p:cNvPr>
          <p:cNvSpPr>
            <a:spLocks noGrp="1"/>
          </p:cNvSpPr>
          <p:nvPr>
            <p:ph type="body" idx="13" hasCustomPrompt="1"/>
          </p:nvPr>
        </p:nvSpPr>
        <p:spPr>
          <a:xfrm>
            <a:off x="4526670" y="1525774"/>
            <a:ext cx="3148063" cy="365557"/>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err="1"/>
              <a:t>Alaotsikko</a:t>
            </a:r>
            <a:endParaRPr lang="en-GB"/>
          </a:p>
        </p:txBody>
      </p:sp>
      <p:sp>
        <p:nvSpPr>
          <p:cNvPr id="28" name="Content Placeholder 3">
            <a:extLst>
              <a:ext uri="{FF2B5EF4-FFF2-40B4-BE49-F238E27FC236}">
                <a16:creationId xmlns:a16="http://schemas.microsoft.com/office/drawing/2014/main" id="{35C3F805-A50B-7E40-90CE-C072A312CC85}"/>
              </a:ext>
            </a:extLst>
          </p:cNvPr>
          <p:cNvSpPr>
            <a:spLocks noGrp="1"/>
          </p:cNvSpPr>
          <p:nvPr>
            <p:ph sz="half" idx="14" hasCustomPrompt="1"/>
          </p:nvPr>
        </p:nvSpPr>
        <p:spPr>
          <a:xfrm>
            <a:off x="4526670" y="2045695"/>
            <a:ext cx="3148063" cy="3684588"/>
          </a:xfrm>
        </p:spPr>
        <p:txBody>
          <a:bodyPr/>
          <a:lstStyle>
            <a:lvl1pPr marL="285744" indent="-285744">
              <a:lnSpc>
                <a:spcPct val="100000"/>
              </a:lnSpc>
              <a:buFont typeface="Arial" panose="020B0604020202020204" pitchFamily="34" charset="0"/>
              <a:buChar char="•"/>
              <a:defRPr>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p:txBody>
      </p:sp>
      <p:sp>
        <p:nvSpPr>
          <p:cNvPr id="30" name="Text Placeholder 2">
            <a:extLst>
              <a:ext uri="{FF2B5EF4-FFF2-40B4-BE49-F238E27FC236}">
                <a16:creationId xmlns:a16="http://schemas.microsoft.com/office/drawing/2014/main" id="{E02B0A65-D75A-7842-A0E2-9C4A2ED8A40A}"/>
              </a:ext>
            </a:extLst>
          </p:cNvPr>
          <p:cNvSpPr>
            <a:spLocks noGrp="1"/>
          </p:cNvSpPr>
          <p:nvPr>
            <p:ph type="body" idx="15" hasCustomPrompt="1"/>
          </p:nvPr>
        </p:nvSpPr>
        <p:spPr>
          <a:xfrm>
            <a:off x="8501014" y="1525774"/>
            <a:ext cx="3148063" cy="365557"/>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err="1"/>
              <a:t>Alaotsikko</a:t>
            </a:r>
            <a:endParaRPr lang="en-GB"/>
          </a:p>
        </p:txBody>
      </p:sp>
      <p:sp>
        <p:nvSpPr>
          <p:cNvPr id="31" name="Content Placeholder 3">
            <a:extLst>
              <a:ext uri="{FF2B5EF4-FFF2-40B4-BE49-F238E27FC236}">
                <a16:creationId xmlns:a16="http://schemas.microsoft.com/office/drawing/2014/main" id="{AC40FECF-0CC6-9446-8C8C-5C03CD5CAF29}"/>
              </a:ext>
            </a:extLst>
          </p:cNvPr>
          <p:cNvSpPr>
            <a:spLocks noGrp="1"/>
          </p:cNvSpPr>
          <p:nvPr>
            <p:ph sz="half" idx="16" hasCustomPrompt="1"/>
          </p:nvPr>
        </p:nvSpPr>
        <p:spPr>
          <a:xfrm>
            <a:off x="8501014" y="2045695"/>
            <a:ext cx="3148063" cy="3684588"/>
          </a:xfrm>
        </p:spPr>
        <p:txBody>
          <a:bodyPr/>
          <a:lstStyle>
            <a:lvl1pPr marL="285744" indent="-285744">
              <a:lnSpc>
                <a:spcPct val="100000"/>
              </a:lnSpc>
              <a:buFont typeface="Arial" panose="020B0604020202020204" pitchFamily="34" charset="0"/>
              <a:buChar char="•"/>
              <a:defRPr>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p:txBody>
      </p:sp>
      <p:pic>
        <p:nvPicPr>
          <p:cNvPr id="5" name="Kuva 4">
            <a:extLst>
              <a:ext uri="{FF2B5EF4-FFF2-40B4-BE49-F238E27FC236}">
                <a16:creationId xmlns:a16="http://schemas.microsoft.com/office/drawing/2014/main" id="{970988DE-7433-D89A-2674-5B171611B9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1313216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2 saraketta">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1B6EA-0DDB-AE4C-8964-C06509D1BAD2}"/>
              </a:ext>
            </a:extLst>
          </p:cNvPr>
          <p:cNvSpPr>
            <a:spLocks noGrp="1"/>
          </p:cNvSpPr>
          <p:nvPr>
            <p:ph sz="half" idx="1" hasCustomPrompt="1"/>
          </p:nvPr>
        </p:nvSpPr>
        <p:spPr>
          <a:xfrm>
            <a:off x="538162" y="1516895"/>
            <a:ext cx="5287963" cy="4351339"/>
          </a:xfrm>
        </p:spPr>
        <p:txBody>
          <a:bodyPr/>
          <a:lstStyle>
            <a:lvl1pPr marL="285744" indent="-285744">
              <a:lnSpc>
                <a:spcPct val="100000"/>
              </a:lnSpc>
              <a:buFont typeface="Arial" panose="020B0604020202020204" pitchFamily="34" charset="0"/>
              <a:buChar char="•"/>
              <a:defRPr>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a:p>
            <a:pPr lvl="0"/>
            <a:endParaRPr lang="en-GB"/>
          </a:p>
        </p:txBody>
      </p:sp>
      <p:sp>
        <p:nvSpPr>
          <p:cNvPr id="4" name="Content Placeholder 3">
            <a:extLst>
              <a:ext uri="{FF2B5EF4-FFF2-40B4-BE49-F238E27FC236}">
                <a16:creationId xmlns:a16="http://schemas.microsoft.com/office/drawing/2014/main" id="{1E72705C-CD97-224E-B6ED-11DDFC07AC20}"/>
              </a:ext>
            </a:extLst>
          </p:cNvPr>
          <p:cNvSpPr>
            <a:spLocks noGrp="1"/>
          </p:cNvSpPr>
          <p:nvPr>
            <p:ph sz="half" idx="2" hasCustomPrompt="1"/>
          </p:nvPr>
        </p:nvSpPr>
        <p:spPr>
          <a:xfrm>
            <a:off x="6365877" y="1516895"/>
            <a:ext cx="5287960" cy="4351339"/>
          </a:xfrm>
        </p:spPr>
        <p:txBody>
          <a:bodyPr/>
          <a:lstStyle>
            <a:lvl1pPr marL="285744" indent="-285744">
              <a:lnSpc>
                <a:spcPct val="100000"/>
              </a:lnSpc>
              <a:buFont typeface="Arial" panose="020B0604020202020204" pitchFamily="34" charset="0"/>
              <a:buChar char="•"/>
              <a:defRPr>
                <a:solidFill>
                  <a:schemeClr val="tx2"/>
                </a:solidFill>
              </a:defRPr>
            </a:lvl1pPr>
          </a:lstStyle>
          <a:p>
            <a:pPr lvl="0"/>
            <a:r>
              <a:rPr lang="en-GB" err="1"/>
              <a:t>Teksti</a:t>
            </a:r>
            <a:endParaRPr lang="en-GB"/>
          </a:p>
          <a:p>
            <a:pPr lvl="0"/>
            <a:r>
              <a:rPr lang="en-GB" err="1"/>
              <a:t>Teksti</a:t>
            </a:r>
            <a:endParaRPr lang="en-GB"/>
          </a:p>
          <a:p>
            <a:pPr lvl="0"/>
            <a:r>
              <a:rPr lang="en-GB" err="1"/>
              <a:t>Teksti</a:t>
            </a:r>
            <a:endParaRPr lang="en-GB"/>
          </a:p>
          <a:p>
            <a:pPr lvl="0"/>
            <a:endParaRPr lang="en-GB"/>
          </a:p>
        </p:txBody>
      </p:sp>
      <p:sp>
        <p:nvSpPr>
          <p:cNvPr id="7" name="Slide Number Placeholder 6">
            <a:extLst>
              <a:ext uri="{FF2B5EF4-FFF2-40B4-BE49-F238E27FC236}">
                <a16:creationId xmlns:a16="http://schemas.microsoft.com/office/drawing/2014/main" id="{8A42E973-E0B6-7544-8E48-64EB5D1357FE}"/>
              </a:ext>
            </a:extLst>
          </p:cNvPr>
          <p:cNvSpPr>
            <a:spLocks noGrp="1"/>
          </p:cNvSpPr>
          <p:nvPr>
            <p:ph type="sldNum" sz="quarter" idx="12"/>
          </p:nvPr>
        </p:nvSpPr>
        <p:spPr/>
        <p:txBody>
          <a:bodyPr/>
          <a:lstStyle/>
          <a:p>
            <a:fld id="{E13288F7-76E5-7043-9CF9-E79F30AE9A2B}" type="slidenum">
              <a:rPr lang="en-FI" smtClean="0"/>
              <a:t>‹#›</a:t>
            </a:fld>
            <a:endParaRPr lang="en-FI"/>
          </a:p>
        </p:txBody>
      </p:sp>
      <p:sp>
        <p:nvSpPr>
          <p:cNvPr id="8" name="Title 1">
            <a:extLst>
              <a:ext uri="{FF2B5EF4-FFF2-40B4-BE49-F238E27FC236}">
                <a16:creationId xmlns:a16="http://schemas.microsoft.com/office/drawing/2014/main" id="{284867C1-C845-8244-9DA3-E5508E14A321}"/>
              </a:ext>
            </a:extLst>
          </p:cNvPr>
          <p:cNvSpPr>
            <a:spLocks noGrp="1"/>
          </p:cNvSpPr>
          <p:nvPr>
            <p:ph type="title" hasCustomPrompt="1"/>
          </p:nvPr>
        </p:nvSpPr>
        <p:spPr>
          <a:xfrm>
            <a:off x="552328" y="536576"/>
            <a:ext cx="11101511" cy="492203"/>
          </a:xfrm>
        </p:spPr>
        <p:txBody>
          <a:bodyPr/>
          <a:lstStyle>
            <a:lvl1pPr>
              <a:defRPr/>
            </a:lvl1pPr>
          </a:lstStyle>
          <a:p>
            <a:r>
              <a:rPr lang="en-GB"/>
              <a:t>Dian </a:t>
            </a:r>
            <a:r>
              <a:rPr lang="en-GB" err="1"/>
              <a:t>otsikko</a:t>
            </a:r>
            <a:endParaRPr lang="en-FI"/>
          </a:p>
        </p:txBody>
      </p:sp>
      <p:pic>
        <p:nvPicPr>
          <p:cNvPr id="2" name="Kuva 1">
            <a:extLst>
              <a:ext uri="{FF2B5EF4-FFF2-40B4-BE49-F238E27FC236}">
                <a16:creationId xmlns:a16="http://schemas.microsoft.com/office/drawing/2014/main" id="{D3097185-1E6E-149C-73CB-A4A1795509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3474873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ja kuvio">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481C50-CBAB-5646-B049-1CB3E84912C5}"/>
              </a:ext>
            </a:extLst>
          </p:cNvPr>
          <p:cNvSpPr>
            <a:spLocks noGrp="1"/>
          </p:cNvSpPr>
          <p:nvPr>
            <p:ph type="sldNum" sz="quarter" idx="12"/>
          </p:nvPr>
        </p:nvSpPr>
        <p:spPr/>
        <p:txBody>
          <a:bodyPr/>
          <a:lstStyle/>
          <a:p>
            <a:fld id="{E13288F7-76E5-7043-9CF9-E79F30AE9A2B}" type="slidenum">
              <a:rPr lang="en-FI" smtClean="0"/>
              <a:t>‹#›</a:t>
            </a:fld>
            <a:endParaRPr lang="en-FI"/>
          </a:p>
        </p:txBody>
      </p:sp>
      <p:sp>
        <p:nvSpPr>
          <p:cNvPr id="6" name="Title 1">
            <a:extLst>
              <a:ext uri="{FF2B5EF4-FFF2-40B4-BE49-F238E27FC236}">
                <a16:creationId xmlns:a16="http://schemas.microsoft.com/office/drawing/2014/main" id="{DB35197A-CA1A-1B4F-9BF5-6F77B18EEAD0}"/>
              </a:ext>
            </a:extLst>
          </p:cNvPr>
          <p:cNvSpPr>
            <a:spLocks noGrp="1"/>
          </p:cNvSpPr>
          <p:nvPr>
            <p:ph type="title" hasCustomPrompt="1"/>
          </p:nvPr>
        </p:nvSpPr>
        <p:spPr>
          <a:xfrm>
            <a:off x="552328" y="536576"/>
            <a:ext cx="11096747" cy="492203"/>
          </a:xfrm>
        </p:spPr>
        <p:txBody>
          <a:bodyPr/>
          <a:lstStyle>
            <a:lvl1pPr>
              <a:defRPr/>
            </a:lvl1pPr>
          </a:lstStyle>
          <a:p>
            <a:r>
              <a:rPr lang="en-GB"/>
              <a:t>Dian </a:t>
            </a:r>
            <a:r>
              <a:rPr lang="en-GB" err="1"/>
              <a:t>otsikko</a:t>
            </a:r>
            <a:endParaRPr lang="en-FI"/>
          </a:p>
        </p:txBody>
      </p:sp>
      <p:sp>
        <p:nvSpPr>
          <p:cNvPr id="7" name="Table Placeholder 6">
            <a:extLst>
              <a:ext uri="{FF2B5EF4-FFF2-40B4-BE49-F238E27FC236}">
                <a16:creationId xmlns:a16="http://schemas.microsoft.com/office/drawing/2014/main" id="{917A7DC3-1FD6-AD4C-8C7E-DF57CED7651C}"/>
              </a:ext>
            </a:extLst>
          </p:cNvPr>
          <p:cNvSpPr>
            <a:spLocks noGrp="1"/>
          </p:cNvSpPr>
          <p:nvPr>
            <p:ph type="tbl" sz="quarter" idx="13" hasCustomPrompt="1"/>
          </p:nvPr>
        </p:nvSpPr>
        <p:spPr>
          <a:xfrm>
            <a:off x="552452" y="1141414"/>
            <a:ext cx="11096625" cy="5173663"/>
          </a:xfrm>
        </p:spPr>
        <p:txBody>
          <a:bodyPr anchor="ctr"/>
          <a:lstStyle>
            <a:lvl1pPr marL="0" indent="0" algn="ctr">
              <a:buNone/>
              <a:defRPr>
                <a:solidFill>
                  <a:schemeClr val="accent6"/>
                </a:solidFill>
              </a:defRPr>
            </a:lvl1pPr>
          </a:lstStyle>
          <a:p>
            <a:r>
              <a:rPr lang="en-FI"/>
              <a:t>Click to add table</a:t>
            </a:r>
          </a:p>
        </p:txBody>
      </p:sp>
      <p:pic>
        <p:nvPicPr>
          <p:cNvPr id="2" name="Kuva 1">
            <a:extLst>
              <a:ext uri="{FF2B5EF4-FFF2-40B4-BE49-F238E27FC236}">
                <a16:creationId xmlns:a16="http://schemas.microsoft.com/office/drawing/2014/main" id="{E0727130-5B00-FA39-C7EA-CC08C650CD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2921821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ain otsikko">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481C50-CBAB-5646-B049-1CB3E84912C5}"/>
              </a:ext>
            </a:extLst>
          </p:cNvPr>
          <p:cNvSpPr>
            <a:spLocks noGrp="1"/>
          </p:cNvSpPr>
          <p:nvPr>
            <p:ph type="sldNum" sz="quarter" idx="12"/>
          </p:nvPr>
        </p:nvSpPr>
        <p:spPr/>
        <p:txBody>
          <a:bodyPr/>
          <a:lstStyle/>
          <a:p>
            <a:fld id="{E13288F7-76E5-7043-9CF9-E79F30AE9A2B}" type="slidenum">
              <a:rPr lang="en-FI" smtClean="0"/>
              <a:t>‹#›</a:t>
            </a:fld>
            <a:endParaRPr lang="en-FI"/>
          </a:p>
        </p:txBody>
      </p:sp>
      <p:sp>
        <p:nvSpPr>
          <p:cNvPr id="6" name="Title 1">
            <a:extLst>
              <a:ext uri="{FF2B5EF4-FFF2-40B4-BE49-F238E27FC236}">
                <a16:creationId xmlns:a16="http://schemas.microsoft.com/office/drawing/2014/main" id="{DB35197A-CA1A-1B4F-9BF5-6F77B18EEAD0}"/>
              </a:ext>
            </a:extLst>
          </p:cNvPr>
          <p:cNvSpPr>
            <a:spLocks noGrp="1"/>
          </p:cNvSpPr>
          <p:nvPr>
            <p:ph type="title" hasCustomPrompt="1"/>
          </p:nvPr>
        </p:nvSpPr>
        <p:spPr>
          <a:xfrm>
            <a:off x="552328" y="536576"/>
            <a:ext cx="11096747" cy="492203"/>
          </a:xfrm>
        </p:spPr>
        <p:txBody>
          <a:bodyPr/>
          <a:lstStyle>
            <a:lvl1pPr>
              <a:defRPr/>
            </a:lvl1pPr>
          </a:lstStyle>
          <a:p>
            <a:r>
              <a:rPr lang="en-GB"/>
              <a:t>Dian </a:t>
            </a:r>
            <a:r>
              <a:rPr lang="en-GB" err="1"/>
              <a:t>otsikko</a:t>
            </a:r>
            <a:endParaRPr lang="en-FI"/>
          </a:p>
        </p:txBody>
      </p:sp>
      <p:pic>
        <p:nvPicPr>
          <p:cNvPr id="2" name="Kuva 1">
            <a:extLst>
              <a:ext uri="{FF2B5EF4-FFF2-40B4-BE49-F238E27FC236}">
                <a16:creationId xmlns:a16="http://schemas.microsoft.com/office/drawing/2014/main" id="{8B3C3B9E-729E-B352-EAD2-BE1832396B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1310963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433B4A-B818-C049-9588-6A135ABE11D7}"/>
              </a:ext>
            </a:extLst>
          </p:cNvPr>
          <p:cNvSpPr>
            <a:spLocks noGrp="1"/>
          </p:cNvSpPr>
          <p:nvPr>
            <p:ph type="sldNum" sz="quarter" idx="12"/>
          </p:nvPr>
        </p:nvSpPr>
        <p:spPr/>
        <p:txBody>
          <a:bodyPr/>
          <a:lstStyle/>
          <a:p>
            <a:fld id="{E13288F7-76E5-7043-9CF9-E79F30AE9A2B}" type="slidenum">
              <a:rPr lang="en-FI" smtClean="0"/>
              <a:t>‹#›</a:t>
            </a:fld>
            <a:endParaRPr lang="en-FI"/>
          </a:p>
        </p:txBody>
      </p:sp>
      <p:pic>
        <p:nvPicPr>
          <p:cNvPr id="2" name="Kuva 1">
            <a:extLst>
              <a:ext uri="{FF2B5EF4-FFF2-40B4-BE49-F238E27FC236}">
                <a16:creationId xmlns:a16="http://schemas.microsoft.com/office/drawing/2014/main" id="{1A3390EB-4175-C974-60AA-519B16562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2266289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nosto">
    <p:bg>
      <p:bgPr>
        <a:solidFill>
          <a:srgbClr val="DFA0C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3D5C60-4C56-A945-AF5D-FB0BFFB80054}"/>
              </a:ext>
            </a:extLst>
          </p:cNvPr>
          <p:cNvSpPr>
            <a:spLocks noGrp="1"/>
          </p:cNvSpPr>
          <p:nvPr>
            <p:ph type="sldNum" sz="quarter" idx="12"/>
          </p:nvPr>
        </p:nvSpPr>
        <p:spPr/>
        <p:txBody>
          <a:bodyPr/>
          <a:lstStyle>
            <a:lvl1pPr>
              <a:defRPr>
                <a:solidFill>
                  <a:schemeClr val="bg1"/>
                </a:solidFill>
              </a:defRPr>
            </a:lvl1pPr>
          </a:lstStyle>
          <a:p>
            <a:fld id="{E13288F7-76E5-7043-9CF9-E79F30AE9A2B}" type="slidenum">
              <a:rPr lang="en-FI" smtClean="0"/>
              <a:pPr/>
              <a:t>‹#›</a:t>
            </a:fld>
            <a:endParaRPr lang="en-FI"/>
          </a:p>
        </p:txBody>
      </p:sp>
      <p:sp>
        <p:nvSpPr>
          <p:cNvPr id="8" name="Title 1">
            <a:extLst>
              <a:ext uri="{FF2B5EF4-FFF2-40B4-BE49-F238E27FC236}">
                <a16:creationId xmlns:a16="http://schemas.microsoft.com/office/drawing/2014/main" id="{2409CF8A-9F6E-D847-9EC1-39C559709163}"/>
              </a:ext>
            </a:extLst>
          </p:cNvPr>
          <p:cNvSpPr>
            <a:spLocks noGrp="1"/>
          </p:cNvSpPr>
          <p:nvPr>
            <p:ph type="title" hasCustomPrompt="1"/>
          </p:nvPr>
        </p:nvSpPr>
        <p:spPr>
          <a:xfrm>
            <a:off x="532985" y="2885877"/>
            <a:ext cx="11116091" cy="699379"/>
          </a:xfrm>
          <a:solidFill>
            <a:srgbClr val="DFA0C9"/>
          </a:solidFill>
        </p:spPr>
        <p:txBody>
          <a:bodyPr anchor="b"/>
          <a:lstStyle>
            <a:lvl1pPr>
              <a:defRPr sz="4800">
                <a:solidFill>
                  <a:schemeClr val="tx2"/>
                </a:solidFill>
              </a:defRPr>
            </a:lvl1pPr>
          </a:lstStyle>
          <a:p>
            <a:r>
              <a:rPr lang="en-GB" err="1"/>
              <a:t>Tekstinosto</a:t>
            </a:r>
            <a:endParaRPr lang="en-FI"/>
          </a:p>
        </p:txBody>
      </p:sp>
      <p:sp>
        <p:nvSpPr>
          <p:cNvPr id="9" name="Text Placeholder 2">
            <a:extLst>
              <a:ext uri="{FF2B5EF4-FFF2-40B4-BE49-F238E27FC236}">
                <a16:creationId xmlns:a16="http://schemas.microsoft.com/office/drawing/2014/main" id="{41ADEB3A-60A1-B94A-A4E3-7827E12182AB}"/>
              </a:ext>
            </a:extLst>
          </p:cNvPr>
          <p:cNvSpPr>
            <a:spLocks noGrp="1"/>
          </p:cNvSpPr>
          <p:nvPr>
            <p:ph type="body" idx="1" hasCustomPrompt="1"/>
          </p:nvPr>
        </p:nvSpPr>
        <p:spPr>
          <a:xfrm>
            <a:off x="532985" y="3697961"/>
            <a:ext cx="10639841" cy="1674140"/>
          </a:xfrm>
        </p:spPr>
        <p:txBody>
          <a:bodyPr>
            <a:normAutofit/>
          </a:bodyPr>
          <a:lstStyle>
            <a:lvl1pPr marL="0" indent="0">
              <a:lnSpc>
                <a:spcPct val="100000"/>
              </a:lnSpc>
              <a:buNone/>
              <a:defRPr lang="fi-FI" sz="2000" smtClean="0">
                <a:solidFill>
                  <a:schemeClr val="bg1"/>
                </a:solidFill>
                <a:effectLs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err="1">
                <a:effectLst/>
                <a:latin typeface="Helvetica Neue" panose="02000503000000020004" pitchFamily="2" charset="0"/>
              </a:rPr>
              <a:t>Lorem</a:t>
            </a:r>
            <a:r>
              <a:rPr lang="fi-FI">
                <a:effectLst/>
                <a:latin typeface="Helvetica Neue" panose="02000503000000020004" pitchFamily="2" charset="0"/>
              </a:rPr>
              <a:t> </a:t>
            </a:r>
            <a:r>
              <a:rPr lang="fi-FI" err="1">
                <a:effectLst/>
                <a:latin typeface="Helvetica Neue" panose="02000503000000020004" pitchFamily="2" charset="0"/>
              </a:rPr>
              <a:t>ipsum</a:t>
            </a:r>
            <a:r>
              <a:rPr lang="fi-FI">
                <a:effectLst/>
                <a:latin typeface="Helvetica Neue" panose="02000503000000020004" pitchFamily="2" charset="0"/>
              </a:rPr>
              <a:t> </a:t>
            </a:r>
            <a:r>
              <a:rPr lang="fi-FI" err="1">
                <a:effectLst/>
                <a:latin typeface="Helvetica Neue" panose="02000503000000020004" pitchFamily="2" charset="0"/>
              </a:rPr>
              <a:t>dolor</a:t>
            </a:r>
            <a:r>
              <a:rPr lang="fi-FI">
                <a:effectLst/>
                <a:latin typeface="Helvetica Neue" panose="02000503000000020004" pitchFamily="2" charset="0"/>
              </a:rPr>
              <a:t> </a:t>
            </a:r>
            <a:r>
              <a:rPr lang="fi-FI" err="1">
                <a:effectLst/>
                <a:latin typeface="Helvetica Neue" panose="02000503000000020004" pitchFamily="2" charset="0"/>
              </a:rPr>
              <a:t>sit</a:t>
            </a:r>
            <a:r>
              <a:rPr lang="fi-FI">
                <a:effectLst/>
                <a:latin typeface="Helvetica Neue" panose="02000503000000020004" pitchFamily="2" charset="0"/>
              </a:rPr>
              <a:t> </a:t>
            </a:r>
            <a:r>
              <a:rPr lang="fi-FI" err="1">
                <a:effectLst/>
                <a:latin typeface="Helvetica Neue" panose="02000503000000020004" pitchFamily="2" charset="0"/>
              </a:rPr>
              <a:t>amet</a:t>
            </a:r>
            <a:r>
              <a:rPr lang="fi-FI">
                <a:effectLst/>
                <a:latin typeface="Helvetica Neue" panose="02000503000000020004" pitchFamily="2" charset="0"/>
              </a:rPr>
              <a:t>, </a:t>
            </a:r>
            <a:r>
              <a:rPr lang="fi-FI" err="1">
                <a:effectLst/>
                <a:latin typeface="Helvetica Neue" panose="02000503000000020004" pitchFamily="2" charset="0"/>
              </a:rPr>
              <a:t>consectetur</a:t>
            </a:r>
            <a:r>
              <a:rPr lang="fi-FI">
                <a:effectLst/>
                <a:latin typeface="Helvetica Neue" panose="02000503000000020004" pitchFamily="2" charset="0"/>
              </a:rPr>
              <a:t> </a:t>
            </a:r>
            <a:r>
              <a:rPr lang="fi-FI" err="1">
                <a:effectLst/>
                <a:latin typeface="Helvetica Neue" panose="02000503000000020004" pitchFamily="2" charset="0"/>
              </a:rPr>
              <a:t>adipiscing</a:t>
            </a:r>
            <a:r>
              <a:rPr lang="fi-FI">
                <a:effectLst/>
                <a:latin typeface="Helvetica Neue" panose="02000503000000020004" pitchFamily="2" charset="0"/>
              </a:rPr>
              <a:t> elit. </a:t>
            </a:r>
            <a:r>
              <a:rPr lang="fi-FI" err="1">
                <a:effectLst/>
                <a:latin typeface="Helvetica Neue" panose="02000503000000020004" pitchFamily="2" charset="0"/>
              </a:rPr>
              <a:t>Nulla</a:t>
            </a:r>
            <a:r>
              <a:rPr lang="fi-FI">
                <a:effectLst/>
                <a:latin typeface="Helvetica Neue" panose="02000503000000020004" pitchFamily="2" charset="0"/>
              </a:rPr>
              <a:t> </a:t>
            </a:r>
            <a:r>
              <a:rPr lang="fi-FI" err="1">
                <a:effectLst/>
                <a:latin typeface="Helvetica Neue" panose="02000503000000020004" pitchFamily="2" charset="0"/>
              </a:rPr>
              <a:t>molestie</a:t>
            </a:r>
            <a:r>
              <a:rPr lang="fi-FI">
                <a:effectLst/>
                <a:latin typeface="Helvetica Neue" panose="02000503000000020004" pitchFamily="2" charset="0"/>
              </a:rPr>
              <a:t> </a:t>
            </a:r>
            <a:r>
              <a:rPr lang="fi-FI" err="1">
                <a:effectLst/>
                <a:latin typeface="Helvetica Neue" panose="02000503000000020004" pitchFamily="2" charset="0"/>
              </a:rPr>
              <a:t>lectus</a:t>
            </a:r>
            <a:r>
              <a:rPr lang="fi-FI">
                <a:effectLst/>
                <a:latin typeface="Helvetica Neue" panose="02000503000000020004" pitchFamily="2" charset="0"/>
              </a:rPr>
              <a:t> </a:t>
            </a:r>
            <a:r>
              <a:rPr lang="fi-FI" err="1">
                <a:effectLst/>
                <a:latin typeface="Helvetica Neue" panose="02000503000000020004" pitchFamily="2" charset="0"/>
              </a:rPr>
              <a:t>dolor</a:t>
            </a:r>
            <a:r>
              <a:rPr lang="fi-FI">
                <a:effectLst/>
                <a:latin typeface="Helvetica Neue" panose="02000503000000020004" pitchFamily="2" charset="0"/>
              </a:rPr>
              <a:t>, </a:t>
            </a:r>
            <a:r>
              <a:rPr lang="fi-FI" err="1">
                <a:effectLst/>
                <a:latin typeface="Helvetica Neue" panose="02000503000000020004" pitchFamily="2" charset="0"/>
              </a:rPr>
              <a:t>ac</a:t>
            </a:r>
            <a:r>
              <a:rPr lang="fi-FI">
                <a:effectLst/>
                <a:latin typeface="Helvetica Neue" panose="02000503000000020004" pitchFamily="2" charset="0"/>
              </a:rPr>
              <a:t> </a:t>
            </a:r>
            <a:r>
              <a:rPr lang="fi-FI" err="1">
                <a:effectLst/>
                <a:latin typeface="Helvetica Neue" panose="02000503000000020004" pitchFamily="2" charset="0"/>
              </a:rPr>
              <a:t>egestas</a:t>
            </a:r>
            <a:r>
              <a:rPr lang="fi-FI">
                <a:effectLst/>
                <a:latin typeface="Helvetica Neue" panose="02000503000000020004" pitchFamily="2" charset="0"/>
              </a:rPr>
              <a:t> </a:t>
            </a:r>
            <a:r>
              <a:rPr lang="fi-FI" err="1">
                <a:effectLst/>
                <a:latin typeface="Helvetica Neue" panose="02000503000000020004" pitchFamily="2" charset="0"/>
              </a:rPr>
              <a:t>mauris</a:t>
            </a:r>
            <a:r>
              <a:rPr lang="fi-FI">
                <a:effectLst/>
                <a:latin typeface="Helvetica Neue" panose="02000503000000020004" pitchFamily="2" charset="0"/>
              </a:rPr>
              <a:t> </a:t>
            </a:r>
            <a:r>
              <a:rPr lang="fi-FI" err="1">
                <a:effectLst/>
                <a:latin typeface="Helvetica Neue" panose="02000503000000020004" pitchFamily="2" charset="0"/>
              </a:rPr>
              <a:t>ornare</a:t>
            </a:r>
            <a:r>
              <a:rPr lang="fi-FI">
                <a:effectLst/>
                <a:latin typeface="Helvetica Neue" panose="02000503000000020004" pitchFamily="2" charset="0"/>
              </a:rPr>
              <a:t> </a:t>
            </a:r>
            <a:r>
              <a:rPr lang="fi-FI" err="1">
                <a:effectLst/>
                <a:latin typeface="Helvetica Neue" panose="02000503000000020004" pitchFamily="2" charset="0"/>
              </a:rPr>
              <a:t>nec</a:t>
            </a:r>
            <a:r>
              <a:rPr lang="fi-FI">
                <a:effectLst/>
                <a:latin typeface="Helvetica Neue" panose="02000503000000020004" pitchFamily="2" charset="0"/>
              </a:rPr>
              <a:t>. </a:t>
            </a:r>
            <a:r>
              <a:rPr lang="fi-FI" err="1">
                <a:effectLst/>
                <a:latin typeface="Helvetica Neue" panose="02000503000000020004" pitchFamily="2" charset="0"/>
              </a:rPr>
              <a:t>Mauris</a:t>
            </a:r>
            <a:r>
              <a:rPr lang="fi-FI">
                <a:effectLst/>
                <a:latin typeface="Helvetica Neue" panose="02000503000000020004" pitchFamily="2" charset="0"/>
              </a:rPr>
              <a:t> </a:t>
            </a:r>
            <a:r>
              <a:rPr lang="fi-FI" err="1">
                <a:effectLst/>
                <a:latin typeface="Helvetica Neue" panose="02000503000000020004" pitchFamily="2" charset="0"/>
              </a:rPr>
              <a:t>eu</a:t>
            </a:r>
            <a:r>
              <a:rPr lang="fi-FI">
                <a:effectLst/>
                <a:latin typeface="Helvetica Neue" panose="02000503000000020004" pitchFamily="2" charset="0"/>
              </a:rPr>
              <a:t> </a:t>
            </a:r>
            <a:r>
              <a:rPr lang="fi-FI" err="1">
                <a:effectLst/>
                <a:latin typeface="Helvetica Neue" panose="02000503000000020004" pitchFamily="2" charset="0"/>
              </a:rPr>
              <a:t>neque</a:t>
            </a:r>
            <a:r>
              <a:rPr lang="fi-FI">
                <a:effectLst/>
                <a:latin typeface="Helvetica Neue" panose="02000503000000020004" pitchFamily="2" charset="0"/>
              </a:rPr>
              <a:t> </a:t>
            </a:r>
            <a:r>
              <a:rPr lang="fi-FI" err="1">
                <a:effectLst/>
                <a:latin typeface="Helvetica Neue" panose="02000503000000020004" pitchFamily="2" charset="0"/>
              </a:rPr>
              <a:t>sapien</a:t>
            </a:r>
            <a:r>
              <a:rPr lang="fi-FI">
                <a:effectLst/>
                <a:latin typeface="Helvetica Neue" panose="02000503000000020004" pitchFamily="2" charset="0"/>
              </a:rPr>
              <a:t>. </a:t>
            </a:r>
            <a:r>
              <a:rPr lang="fi-FI" err="1">
                <a:effectLst/>
                <a:latin typeface="Helvetica Neue" panose="02000503000000020004" pitchFamily="2" charset="0"/>
              </a:rPr>
              <a:t>Etiam</a:t>
            </a:r>
            <a:r>
              <a:rPr lang="fi-FI">
                <a:effectLst/>
                <a:latin typeface="Helvetica Neue" panose="02000503000000020004" pitchFamily="2" charset="0"/>
              </a:rPr>
              <a:t> </a:t>
            </a:r>
            <a:r>
              <a:rPr lang="fi-FI" err="1">
                <a:effectLst/>
                <a:latin typeface="Helvetica Neue" panose="02000503000000020004" pitchFamily="2" charset="0"/>
              </a:rPr>
              <a:t>blandit</a:t>
            </a:r>
            <a:r>
              <a:rPr lang="fi-FI">
                <a:effectLst/>
                <a:latin typeface="Helvetica Neue" panose="02000503000000020004" pitchFamily="2" charset="0"/>
              </a:rPr>
              <a:t> </a:t>
            </a:r>
            <a:r>
              <a:rPr lang="fi-FI" err="1">
                <a:effectLst/>
                <a:latin typeface="Helvetica Neue" panose="02000503000000020004" pitchFamily="2" charset="0"/>
              </a:rPr>
              <a:t>leo</a:t>
            </a:r>
            <a:r>
              <a:rPr lang="fi-FI">
                <a:effectLst/>
                <a:latin typeface="Helvetica Neue" panose="02000503000000020004" pitchFamily="2" charset="0"/>
              </a:rPr>
              <a:t> id </a:t>
            </a:r>
            <a:r>
              <a:rPr lang="fi-FI" err="1">
                <a:effectLst/>
                <a:latin typeface="Helvetica Neue" panose="02000503000000020004" pitchFamily="2" charset="0"/>
              </a:rPr>
              <a:t>mauris</a:t>
            </a:r>
            <a:r>
              <a:rPr lang="fi-FI">
                <a:effectLst/>
                <a:latin typeface="Helvetica Neue" panose="02000503000000020004" pitchFamily="2" charset="0"/>
              </a:rPr>
              <a:t> </a:t>
            </a:r>
            <a:r>
              <a:rPr lang="fi-FI" err="1">
                <a:effectLst/>
                <a:latin typeface="Helvetica Neue" panose="02000503000000020004" pitchFamily="2" charset="0"/>
              </a:rPr>
              <a:t>cursus</a:t>
            </a:r>
            <a:r>
              <a:rPr lang="fi-FI">
                <a:effectLst/>
                <a:latin typeface="Helvetica Neue" panose="02000503000000020004" pitchFamily="2" charset="0"/>
              </a:rPr>
              <a:t>, a </a:t>
            </a:r>
            <a:r>
              <a:rPr lang="fi-FI" err="1">
                <a:effectLst/>
                <a:latin typeface="Helvetica Neue" panose="02000503000000020004" pitchFamily="2" charset="0"/>
              </a:rPr>
              <a:t>posuere</a:t>
            </a:r>
            <a:r>
              <a:rPr lang="fi-FI">
                <a:effectLst/>
                <a:latin typeface="Helvetica Neue" panose="02000503000000020004" pitchFamily="2" charset="0"/>
              </a:rPr>
              <a:t> </a:t>
            </a:r>
            <a:r>
              <a:rPr lang="fi-FI" err="1">
                <a:effectLst/>
                <a:latin typeface="Helvetica Neue" panose="02000503000000020004" pitchFamily="2" charset="0"/>
              </a:rPr>
              <a:t>ante</a:t>
            </a:r>
            <a:r>
              <a:rPr lang="fi-FI">
                <a:effectLst/>
                <a:latin typeface="Helvetica Neue" panose="02000503000000020004" pitchFamily="2" charset="0"/>
              </a:rPr>
              <a:t> </a:t>
            </a:r>
            <a:r>
              <a:rPr lang="fi-FI" err="1">
                <a:effectLst/>
                <a:latin typeface="Helvetica Neue" panose="02000503000000020004" pitchFamily="2" charset="0"/>
              </a:rPr>
              <a:t>imperdiet</a:t>
            </a:r>
            <a:r>
              <a:rPr lang="fi-FI">
                <a:effectLst/>
                <a:latin typeface="Helvetica Neue" panose="02000503000000020004" pitchFamily="2" charset="0"/>
              </a:rPr>
              <a:t>. </a:t>
            </a:r>
            <a:r>
              <a:rPr lang="fi-FI" err="1">
                <a:effectLst/>
                <a:latin typeface="Helvetica Neue" panose="02000503000000020004" pitchFamily="2" charset="0"/>
              </a:rPr>
              <a:t>Vivamus</a:t>
            </a:r>
            <a:r>
              <a:rPr lang="fi-FI">
                <a:effectLst/>
                <a:latin typeface="Helvetica Neue" panose="02000503000000020004" pitchFamily="2" charset="0"/>
              </a:rPr>
              <a:t> a </a:t>
            </a:r>
            <a:r>
              <a:rPr lang="fi-FI" err="1">
                <a:effectLst/>
                <a:latin typeface="Helvetica Neue" panose="02000503000000020004" pitchFamily="2" charset="0"/>
              </a:rPr>
              <a:t>sapien</a:t>
            </a:r>
            <a:r>
              <a:rPr lang="fi-FI">
                <a:effectLst/>
                <a:latin typeface="Helvetica Neue" panose="02000503000000020004" pitchFamily="2" charset="0"/>
              </a:rPr>
              <a:t> et magna </a:t>
            </a:r>
            <a:r>
              <a:rPr lang="fi-FI" err="1">
                <a:effectLst/>
                <a:latin typeface="Helvetica Neue" panose="02000503000000020004" pitchFamily="2" charset="0"/>
              </a:rPr>
              <a:t>molestie</a:t>
            </a:r>
            <a:r>
              <a:rPr lang="fi-FI">
                <a:effectLst/>
                <a:latin typeface="Helvetica Neue" panose="02000503000000020004" pitchFamily="2" charset="0"/>
              </a:rPr>
              <a:t> </a:t>
            </a:r>
            <a:r>
              <a:rPr lang="fi-FI" err="1">
                <a:effectLst/>
                <a:latin typeface="Helvetica Neue" panose="02000503000000020004" pitchFamily="2" charset="0"/>
              </a:rPr>
              <a:t>dictum</a:t>
            </a:r>
            <a:r>
              <a:rPr lang="fi-FI">
                <a:effectLst/>
                <a:latin typeface="Helvetica Neue" panose="02000503000000020004" pitchFamily="2" charset="0"/>
              </a:rPr>
              <a:t> </a:t>
            </a:r>
            <a:r>
              <a:rPr lang="fi-FI" err="1">
                <a:effectLst/>
                <a:latin typeface="Helvetica Neue" panose="02000503000000020004" pitchFamily="2" charset="0"/>
              </a:rPr>
              <a:t>non</a:t>
            </a:r>
            <a:r>
              <a:rPr lang="fi-FI">
                <a:effectLst/>
                <a:latin typeface="Helvetica Neue" panose="02000503000000020004" pitchFamily="2" charset="0"/>
              </a:rPr>
              <a:t> id </a:t>
            </a:r>
            <a:r>
              <a:rPr lang="fi-FI" err="1">
                <a:effectLst/>
                <a:latin typeface="Helvetica Neue" panose="02000503000000020004" pitchFamily="2" charset="0"/>
              </a:rPr>
              <a:t>odio</a:t>
            </a:r>
            <a:r>
              <a:rPr lang="fi-FI">
                <a:effectLst/>
                <a:latin typeface="Helvetica Neue" panose="02000503000000020004" pitchFamily="2" charset="0"/>
              </a:rPr>
              <a:t>.</a:t>
            </a:r>
          </a:p>
        </p:txBody>
      </p:sp>
      <p:pic>
        <p:nvPicPr>
          <p:cNvPr id="2" name="Kuva 1">
            <a:extLst>
              <a:ext uri="{FF2B5EF4-FFF2-40B4-BE49-F238E27FC236}">
                <a16:creationId xmlns:a16="http://schemas.microsoft.com/office/drawing/2014/main" id="{7E323996-1AC9-4993-42C7-6C5FD54AE0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8" cy="224158"/>
          </a:xfrm>
          <a:prstGeom prst="rect">
            <a:avLst/>
          </a:prstGeom>
        </p:spPr>
      </p:pic>
    </p:spTree>
    <p:extLst>
      <p:ext uri="{BB962C8B-B14F-4D97-AF65-F5344CB8AC3E}">
        <p14:creationId xmlns:p14="http://schemas.microsoft.com/office/powerpoint/2010/main" val="353091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3D5C60-4C56-A945-AF5D-FB0BFFB80054}"/>
              </a:ext>
            </a:extLst>
          </p:cNvPr>
          <p:cNvSpPr>
            <a:spLocks noGrp="1"/>
          </p:cNvSpPr>
          <p:nvPr>
            <p:ph type="sldNum" sz="quarter" idx="12"/>
          </p:nvPr>
        </p:nvSpPr>
        <p:spPr/>
        <p:txBody>
          <a:bodyPr/>
          <a:lstStyle>
            <a:lvl1pPr>
              <a:defRPr>
                <a:solidFill>
                  <a:schemeClr val="bg2"/>
                </a:solidFill>
              </a:defRPr>
            </a:lvl1pPr>
          </a:lstStyle>
          <a:p>
            <a:fld id="{E13288F7-76E5-7043-9CF9-E79F30AE9A2B}" type="slidenum">
              <a:rPr lang="en-FI" smtClean="0"/>
              <a:pPr/>
              <a:t>‹#›</a:t>
            </a:fld>
            <a:endParaRPr lang="en-FI"/>
          </a:p>
        </p:txBody>
      </p:sp>
      <p:sp>
        <p:nvSpPr>
          <p:cNvPr id="8" name="Title 1">
            <a:extLst>
              <a:ext uri="{FF2B5EF4-FFF2-40B4-BE49-F238E27FC236}">
                <a16:creationId xmlns:a16="http://schemas.microsoft.com/office/drawing/2014/main" id="{B88F7D58-26AA-AA48-89E5-E6F8C42A3941}"/>
              </a:ext>
            </a:extLst>
          </p:cNvPr>
          <p:cNvSpPr>
            <a:spLocks noGrp="1"/>
          </p:cNvSpPr>
          <p:nvPr>
            <p:ph type="title" hasCustomPrompt="1"/>
          </p:nvPr>
        </p:nvSpPr>
        <p:spPr>
          <a:xfrm>
            <a:off x="532985" y="2885877"/>
            <a:ext cx="11116091" cy="699379"/>
          </a:xfrm>
        </p:spPr>
        <p:txBody>
          <a:bodyPr anchor="b"/>
          <a:lstStyle>
            <a:lvl1pPr>
              <a:defRPr sz="4800">
                <a:solidFill>
                  <a:srgbClr val="DFA0C9"/>
                </a:solidFill>
              </a:defRPr>
            </a:lvl1pPr>
          </a:lstStyle>
          <a:p>
            <a:r>
              <a:rPr lang="en-GB"/>
              <a:t>KIITOS!</a:t>
            </a:r>
            <a:endParaRPr lang="en-FI"/>
          </a:p>
        </p:txBody>
      </p:sp>
      <p:sp>
        <p:nvSpPr>
          <p:cNvPr id="9" name="Text Placeholder 2">
            <a:extLst>
              <a:ext uri="{FF2B5EF4-FFF2-40B4-BE49-F238E27FC236}">
                <a16:creationId xmlns:a16="http://schemas.microsoft.com/office/drawing/2014/main" id="{B48A036B-ED5B-1444-85B8-870110B6F5A8}"/>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sp>
        <p:nvSpPr>
          <p:cNvPr id="3" name="Suorakulmio 2">
            <a:extLst>
              <a:ext uri="{FF2B5EF4-FFF2-40B4-BE49-F238E27FC236}">
                <a16:creationId xmlns:a16="http://schemas.microsoft.com/office/drawing/2014/main" id="{ED7A3BF5-EB0A-562B-FB94-54AA834806F8}"/>
              </a:ext>
            </a:extLst>
          </p:cNvPr>
          <p:cNvSpPr/>
          <p:nvPr userDrawn="1"/>
        </p:nvSpPr>
        <p:spPr>
          <a:xfrm>
            <a:off x="10795000" y="6438900"/>
            <a:ext cx="1270000" cy="419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latin typeface="Arial" panose="020B0604020202020204" pitchFamily="34" charset="0"/>
              <a:cs typeface="Arial" panose="020B0604020202020204" pitchFamily="34" charset="0"/>
            </a:endParaRPr>
          </a:p>
        </p:txBody>
      </p:sp>
      <p:pic>
        <p:nvPicPr>
          <p:cNvPr id="7" name="Kuva 6">
            <a:extLst>
              <a:ext uri="{FF2B5EF4-FFF2-40B4-BE49-F238E27FC236}">
                <a16:creationId xmlns:a16="http://schemas.microsoft.com/office/drawing/2014/main" id="{51D06173-063C-9029-9758-7AFACC2E38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3040" y="6572715"/>
            <a:ext cx="1205944" cy="224158"/>
          </a:xfrm>
          <a:prstGeom prst="rect">
            <a:avLst/>
          </a:prstGeom>
        </p:spPr>
      </p:pic>
    </p:spTree>
    <p:extLst>
      <p:ext uri="{BB962C8B-B14F-4D97-AF65-F5344CB8AC3E}">
        <p14:creationId xmlns:p14="http://schemas.microsoft.com/office/powerpoint/2010/main" val="3894158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E79FDE38-AB36-104A-134D-391C549C00FF}"/>
              </a:ext>
            </a:extLst>
          </p:cNvPr>
          <p:cNvSpPr>
            <a:spLocks noGrp="1"/>
          </p:cNvSpPr>
          <p:nvPr>
            <p:ph type="subTitle" idx="1"/>
          </p:nvPr>
        </p:nvSpPr>
        <p:spPr>
          <a:xfrm>
            <a:off x="1055688" y="3644900"/>
            <a:ext cx="5184775" cy="2087810"/>
          </a:xfrm>
        </p:spPr>
        <p:txBody>
          <a:bodyPr/>
          <a:lstStyle>
            <a:lvl1pPr marL="0" indent="0" algn="l">
              <a:buNone/>
              <a:defRPr lang="fi-FI" sz="2000" kern="1200" dirty="0" err="1" smtClean="0">
                <a:solidFill>
                  <a:srgbClr val="10285E"/>
                </a:solidFill>
                <a:latin typeface="+mn-lt"/>
                <a:ea typeface="Inter" panose="02000503000000020004"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pic>
        <p:nvPicPr>
          <p:cNvPr id="9" name="Kuva 8">
            <a:extLst>
              <a:ext uri="{FF2B5EF4-FFF2-40B4-BE49-F238E27FC236}">
                <a16:creationId xmlns:a16="http://schemas.microsoft.com/office/drawing/2014/main" id="{3FB70ACE-C88B-4462-956A-778C138753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888381" y="332867"/>
            <a:ext cx="4827170" cy="6264274"/>
          </a:xfrm>
          <a:prstGeom prst="rect">
            <a:avLst/>
          </a:prstGeom>
        </p:spPr>
      </p:pic>
      <p:pic>
        <p:nvPicPr>
          <p:cNvPr id="10" name="Kuva 9">
            <a:extLst>
              <a:ext uri="{FF2B5EF4-FFF2-40B4-BE49-F238E27FC236}">
                <a16:creationId xmlns:a16="http://schemas.microsoft.com/office/drawing/2014/main" id="{10919056-E79E-47D8-B0E3-43BAAF3E01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888381" y="332867"/>
            <a:ext cx="4827170" cy="6264274"/>
          </a:xfrm>
          <a:prstGeom prst="rect">
            <a:avLst/>
          </a:prstGeom>
        </p:spPr>
      </p:pic>
      <p:pic>
        <p:nvPicPr>
          <p:cNvPr id="13" name="Kuva 12">
            <a:extLst>
              <a:ext uri="{FF2B5EF4-FFF2-40B4-BE49-F238E27FC236}">
                <a16:creationId xmlns:a16="http://schemas.microsoft.com/office/drawing/2014/main" id="{1053625D-16BF-44C7-8504-EE92C2BD792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272575" y="6237288"/>
            <a:ext cx="1440000" cy="425694"/>
          </a:xfrm>
          <a:prstGeom prst="rect">
            <a:avLst/>
          </a:prstGeom>
        </p:spPr>
      </p:pic>
      <p:sp>
        <p:nvSpPr>
          <p:cNvPr id="21" name="Tekstin paikkamerkki 20">
            <a:extLst>
              <a:ext uri="{FF2B5EF4-FFF2-40B4-BE49-F238E27FC236}">
                <a16:creationId xmlns:a16="http://schemas.microsoft.com/office/drawing/2014/main" id="{B326C72A-CF20-4784-B191-D8224CD0823B}"/>
              </a:ext>
            </a:extLst>
          </p:cNvPr>
          <p:cNvSpPr>
            <a:spLocks noGrp="1"/>
          </p:cNvSpPr>
          <p:nvPr>
            <p:ph type="body" sz="quarter" idx="13"/>
          </p:nvPr>
        </p:nvSpPr>
        <p:spPr>
          <a:xfrm>
            <a:off x="1055688" y="908719"/>
            <a:ext cx="5976937" cy="2304381"/>
          </a:xfrm>
        </p:spPr>
        <p:txBody>
          <a:bodyPr anchor="b"/>
          <a:lstStyle>
            <a:lvl1pPr marL="0" indent="0">
              <a:buNone/>
              <a:defRPr sz="4800" b="1">
                <a:solidFill>
                  <a:schemeClr val="tx2"/>
                </a:solidFill>
                <a:latin typeface="+mj-lt"/>
              </a:defRPr>
            </a:lvl1pPr>
            <a:lvl2pPr marL="144000" indent="0">
              <a:buNone/>
              <a:defRPr>
                <a:latin typeface="+mj-lt"/>
              </a:defRPr>
            </a:lvl2pPr>
            <a:lvl3pPr marL="324000" indent="0">
              <a:buNone/>
              <a:defRPr>
                <a:latin typeface="+mj-lt"/>
              </a:defRPr>
            </a:lvl3pPr>
            <a:lvl4pPr marL="504000" indent="0">
              <a:buNone/>
              <a:defRPr>
                <a:latin typeface="+mj-lt"/>
              </a:defRPr>
            </a:lvl4pPr>
            <a:lvl5pPr marL="684000" indent="0">
              <a:buNone/>
              <a:defRPr>
                <a:latin typeface="+mj-lt"/>
              </a:defRPr>
            </a:lvl5pPr>
          </a:lstStyle>
          <a:p>
            <a:pPr lvl="0"/>
            <a:r>
              <a:rPr lang="fi-FI"/>
              <a:t>Muokkaa tekstin perustyylejä napsauttamalla</a:t>
            </a:r>
          </a:p>
        </p:txBody>
      </p:sp>
    </p:spTree>
    <p:extLst>
      <p:ext uri="{BB962C8B-B14F-4D97-AF65-F5344CB8AC3E}">
        <p14:creationId xmlns:p14="http://schemas.microsoft.com/office/powerpoint/2010/main" val="1215899346"/>
      </p:ext>
    </p:extLst>
  </p:cSld>
  <p:clrMapOvr>
    <a:masterClrMapping/>
  </p:clrMapOvr>
  <p:extLst>
    <p:ext uri="{DCECCB84-F9BA-43D5-87BE-67443E8EF086}">
      <p15:sldGuideLst xmlns:p15="http://schemas.microsoft.com/office/powerpoint/2012/main">
        <p15:guide id="1" orient="horz" pos="2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st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9EDC-FBA4-E04E-9993-1B7AC8408213}"/>
              </a:ext>
            </a:extLst>
          </p:cNvPr>
          <p:cNvSpPr>
            <a:spLocks noGrp="1"/>
          </p:cNvSpPr>
          <p:nvPr>
            <p:ph type="ctrTitle" hasCustomPrompt="1"/>
          </p:nvPr>
        </p:nvSpPr>
        <p:spPr>
          <a:xfrm>
            <a:off x="3039151" y="1122362"/>
            <a:ext cx="7628850" cy="4135437"/>
          </a:xfrm>
          <a:prstGeom prst="rect">
            <a:avLst/>
          </a:prstGeom>
        </p:spPr>
        <p:txBody>
          <a:bodyPr lIns="720000" rIns="90000" anchor="ctr" anchorCtr="0">
            <a:normAutofit/>
          </a:bodyPr>
          <a:lstStyle>
            <a:lvl1pPr algn="l">
              <a:defRPr sz="4000">
                <a:solidFill>
                  <a:schemeClr val="tx2"/>
                </a:solidFill>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pic>
        <p:nvPicPr>
          <p:cNvPr id="6" name="Graphic 5">
            <a:extLst>
              <a:ext uri="{FF2B5EF4-FFF2-40B4-BE49-F238E27FC236}">
                <a16:creationId xmlns:a16="http://schemas.microsoft.com/office/drawing/2014/main" id="{22F79E2C-DFCB-C9ED-31CF-5F774D15D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498"/>
            <a:ext cx="2071481" cy="6879498"/>
          </a:xfrm>
          <a:prstGeom prst="rect">
            <a:avLst/>
          </a:prstGeom>
        </p:spPr>
      </p:pic>
    </p:spTree>
    <p:extLst>
      <p:ext uri="{BB962C8B-B14F-4D97-AF65-F5344CB8AC3E}">
        <p14:creationId xmlns:p14="http://schemas.microsoft.com/office/powerpoint/2010/main" val="218110225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ja sisältö_1pals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1">
                <a:latin typeface="+mj-lt"/>
              </a:defRPr>
            </a:lvl1pPr>
          </a:lstStyle>
          <a:p>
            <a:r>
              <a:rPr lang="fi-FI"/>
              <a:t>Muokkaa perustyyliä napsauttamalla</a:t>
            </a:r>
          </a:p>
        </p:txBody>
      </p:sp>
      <p:sp>
        <p:nvSpPr>
          <p:cNvPr id="8" name="Sisällön paikkamerkki 7"/>
          <p:cNvSpPr>
            <a:spLocks noGrp="1"/>
          </p:cNvSpPr>
          <p:nvPr>
            <p:ph sz="quarter" idx="13"/>
          </p:nvPr>
        </p:nvSpPr>
        <p:spPr>
          <a:xfrm>
            <a:off x="479424" y="1628800"/>
            <a:ext cx="11233151" cy="4321175"/>
          </a:xfrm>
        </p:spPr>
        <p:txBody>
          <a:bodyPr/>
          <a:lstStyle>
            <a:lvl1pPr>
              <a:spcBef>
                <a:spcPts val="0"/>
              </a:spcBef>
              <a:spcAft>
                <a:spcPts val="1200"/>
              </a:spcAft>
              <a:defRPr sz="2800">
                <a:latin typeface="+mn-lt"/>
              </a:defRPr>
            </a:lvl1pPr>
            <a:lvl2pPr>
              <a:spcBef>
                <a:spcPts val="0"/>
              </a:spcBef>
              <a:spcAft>
                <a:spcPts val="1200"/>
              </a:spcAft>
              <a:defRPr>
                <a:latin typeface="+mn-lt"/>
              </a:defRPr>
            </a:lvl2pPr>
            <a:lvl3pPr>
              <a:spcBef>
                <a:spcPts val="0"/>
              </a:spcBef>
              <a:spcAft>
                <a:spcPts val="1200"/>
              </a:spcAft>
              <a:defRPr>
                <a:latin typeface="+mn-lt"/>
              </a:defRPr>
            </a:lvl3pPr>
            <a:lvl4pPr>
              <a:spcAft>
                <a:spcPts val="1200"/>
              </a:spcAft>
              <a:defRPr>
                <a:latin typeface="+mn-lt"/>
              </a:defRPr>
            </a:lvl4pPr>
            <a:lvl5pPr marL="684000" indent="0">
              <a:spcAft>
                <a:spcPts val="1200"/>
              </a:spcAft>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612999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Otsikko ja sisältö_2palsta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mj-lt"/>
              </a:defRPr>
            </a:lvl1pPr>
          </a:lstStyle>
          <a:p>
            <a:r>
              <a:rPr lang="fi-FI"/>
              <a:t>Muokkaa perustyyliä napsauttamalla</a:t>
            </a:r>
          </a:p>
        </p:txBody>
      </p:sp>
      <p:sp>
        <p:nvSpPr>
          <p:cNvPr id="3" name="Sisällön paikkamerkki 2"/>
          <p:cNvSpPr>
            <a:spLocks noGrp="1"/>
          </p:cNvSpPr>
          <p:nvPr>
            <p:ph idx="1"/>
          </p:nvPr>
        </p:nvSpPr>
        <p:spPr>
          <a:xfrm>
            <a:off x="479425" y="1628775"/>
            <a:ext cx="11233150" cy="4321175"/>
          </a:xfrm>
        </p:spPr>
        <p:txBody>
          <a:bodyPr numCol="2" spcCol="720000"/>
          <a:lstStyle>
            <a:lvl1pPr marL="216000" indent="-216000">
              <a:defRPr sz="2800">
                <a:latin typeface="+mn-lt"/>
              </a:defRPr>
            </a:lvl1pPr>
            <a:lvl2pPr indent="-216000">
              <a:defRPr>
                <a:latin typeface="+mn-lt"/>
              </a:defRPr>
            </a:lvl2pPr>
            <a:lvl3pPr indent="-216000">
              <a:defRPr>
                <a:latin typeface="+mn-lt"/>
              </a:defRPr>
            </a:lvl3pPr>
            <a:lvl4pPr indent="-216000">
              <a:defRPr>
                <a:latin typeface="+mn-lt"/>
              </a:defRPr>
            </a:lvl4pPr>
            <a:lvl5pPr indent="-216000">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311038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 ja sisältö_4 kuvapaikka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5472113" cy="923925"/>
          </a:xfrm>
        </p:spPr>
        <p:txBody>
          <a:bodyPr/>
          <a:lstStyle>
            <a:lvl1pPr>
              <a:defRPr b="1">
                <a:latin typeface="+mj-lt"/>
              </a:defRPr>
            </a:lvl1pPr>
          </a:lstStyle>
          <a:p>
            <a:r>
              <a:rPr lang="fi-FI"/>
              <a:t>Muokkaa perustyyliä napsauttamalla</a:t>
            </a:r>
          </a:p>
        </p:txBody>
      </p:sp>
      <p:sp>
        <p:nvSpPr>
          <p:cNvPr id="15" name="Tekstin paikkamerkki 14"/>
          <p:cNvSpPr>
            <a:spLocks noGrp="1"/>
          </p:cNvSpPr>
          <p:nvPr>
            <p:ph type="body" sz="quarter" idx="17"/>
          </p:nvPr>
        </p:nvSpPr>
        <p:spPr>
          <a:xfrm>
            <a:off x="479425" y="1628775"/>
            <a:ext cx="5472113" cy="43116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Kuvan paikkamerkki 7"/>
          <p:cNvSpPr>
            <a:spLocks noGrp="1" noChangeAspect="1"/>
          </p:cNvSpPr>
          <p:nvPr>
            <p:ph type="pic" sz="quarter" idx="13"/>
          </p:nvPr>
        </p:nvSpPr>
        <p:spPr>
          <a:xfrm>
            <a:off x="6240462" y="332656"/>
            <a:ext cx="2628000" cy="2628000"/>
          </a:xfrm>
          <a:prstGeom prst="ellipse">
            <a:avLst/>
          </a:prstGeom>
          <a:solidFill>
            <a:schemeClr val="bg1">
              <a:lumMod val="95000"/>
            </a:schemeClr>
          </a:solidFill>
        </p:spPr>
        <p:txBody>
          <a:bodyPr anchor="ctr"/>
          <a:lstStyle>
            <a:lvl1pPr marL="0" indent="0" algn="ctr">
              <a:buNone/>
              <a:defRPr sz="1200">
                <a:latin typeface="+mn-lt"/>
              </a:defRPr>
            </a:lvl1pPr>
          </a:lstStyle>
          <a:p>
            <a:r>
              <a:rPr lang="fi-FI"/>
              <a:t>Lisää kuva napsauttamalla kuvaketta</a:t>
            </a:r>
          </a:p>
        </p:txBody>
      </p:sp>
      <p:sp>
        <p:nvSpPr>
          <p:cNvPr id="10" name="Kuvan paikkamerkki 7"/>
          <p:cNvSpPr>
            <a:spLocks noGrp="1" noChangeAspect="1"/>
          </p:cNvSpPr>
          <p:nvPr>
            <p:ph type="pic" sz="quarter" idx="14"/>
          </p:nvPr>
        </p:nvSpPr>
        <p:spPr>
          <a:xfrm>
            <a:off x="9192636" y="332656"/>
            <a:ext cx="2628000" cy="2628000"/>
          </a:xfrm>
          <a:prstGeom prst="ellipse">
            <a:avLst/>
          </a:prstGeom>
          <a:solidFill>
            <a:schemeClr val="bg1">
              <a:lumMod val="95000"/>
            </a:schemeClr>
          </a:solidFill>
        </p:spPr>
        <p:txBody>
          <a:bodyPr anchor="ctr"/>
          <a:lstStyle>
            <a:lvl1pPr marL="0" indent="0" algn="ctr">
              <a:buNone/>
              <a:defRPr sz="1200">
                <a:latin typeface="+mn-lt"/>
              </a:defRPr>
            </a:lvl1pPr>
          </a:lstStyle>
          <a:p>
            <a:r>
              <a:rPr lang="fi-FI"/>
              <a:t>Lisää kuva napsauttamalla kuvaketta</a:t>
            </a:r>
          </a:p>
        </p:txBody>
      </p:sp>
      <p:sp>
        <p:nvSpPr>
          <p:cNvPr id="11" name="Kuvan paikkamerkki 7"/>
          <p:cNvSpPr>
            <a:spLocks noGrp="1" noChangeAspect="1"/>
          </p:cNvSpPr>
          <p:nvPr>
            <p:ph type="pic" sz="quarter" idx="15"/>
          </p:nvPr>
        </p:nvSpPr>
        <p:spPr>
          <a:xfrm>
            <a:off x="6240462" y="3312596"/>
            <a:ext cx="2628000" cy="2628000"/>
          </a:xfrm>
          <a:prstGeom prst="ellipse">
            <a:avLst/>
          </a:prstGeom>
          <a:solidFill>
            <a:schemeClr val="bg1">
              <a:lumMod val="95000"/>
            </a:schemeClr>
          </a:solidFill>
        </p:spPr>
        <p:txBody>
          <a:bodyPr anchor="ctr"/>
          <a:lstStyle>
            <a:lvl1pPr marL="0" indent="0" algn="ctr">
              <a:buNone/>
              <a:defRPr sz="1200">
                <a:latin typeface="+mn-lt"/>
              </a:defRPr>
            </a:lvl1pPr>
          </a:lstStyle>
          <a:p>
            <a:r>
              <a:rPr lang="fi-FI"/>
              <a:t>Lisää kuva napsauttamalla kuvaketta</a:t>
            </a:r>
          </a:p>
        </p:txBody>
      </p:sp>
      <p:sp>
        <p:nvSpPr>
          <p:cNvPr id="12" name="Kuvan paikkamerkki 7"/>
          <p:cNvSpPr>
            <a:spLocks noGrp="1" noChangeAspect="1"/>
          </p:cNvSpPr>
          <p:nvPr>
            <p:ph type="pic" sz="quarter" idx="16"/>
          </p:nvPr>
        </p:nvSpPr>
        <p:spPr>
          <a:xfrm>
            <a:off x="9192636" y="3312596"/>
            <a:ext cx="2628000" cy="2628000"/>
          </a:xfrm>
          <a:prstGeom prst="ellipse">
            <a:avLst/>
          </a:prstGeom>
          <a:solidFill>
            <a:schemeClr val="bg1">
              <a:lumMod val="95000"/>
            </a:schemeClr>
          </a:solidFill>
        </p:spPr>
        <p:txBody>
          <a:bodyPr anchor="ctr"/>
          <a:lstStyle>
            <a:lvl1pPr marL="0" indent="0" algn="ctr">
              <a:buNone/>
              <a:defRPr sz="1200">
                <a:latin typeface="+mn-lt"/>
              </a:defRPr>
            </a:lvl1pPr>
          </a:lstStyle>
          <a:p>
            <a:r>
              <a:rPr lang="fi-FI"/>
              <a:t>Lisää kuva napsauttamalla kuvaketta</a:t>
            </a:r>
          </a:p>
        </p:txBody>
      </p:sp>
    </p:spTree>
    <p:extLst>
      <p:ext uri="{BB962C8B-B14F-4D97-AF65-F5344CB8AC3E}">
        <p14:creationId xmlns:p14="http://schemas.microsoft.com/office/powerpoint/2010/main" val="3303083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sisältö, kuvapaikka 1">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4" y="333375"/>
            <a:ext cx="5472113" cy="923925"/>
          </a:xfrm>
        </p:spPr>
        <p:txBody>
          <a:bodyPr/>
          <a:lstStyle>
            <a:lvl1pPr>
              <a:defRPr b="1">
                <a:latin typeface="+mj-lt"/>
              </a:defRPr>
            </a:lvl1pPr>
          </a:lstStyle>
          <a:p>
            <a:r>
              <a:rPr lang="fi-FI"/>
              <a:t>Muokkaa perustyyliä napsauttamalla</a:t>
            </a:r>
          </a:p>
        </p:txBody>
      </p:sp>
      <p:sp>
        <p:nvSpPr>
          <p:cNvPr id="5" name="Tekstin paikkamerkki 4"/>
          <p:cNvSpPr>
            <a:spLocks noGrp="1"/>
          </p:cNvSpPr>
          <p:nvPr>
            <p:ph type="body" sz="quarter" idx="15"/>
          </p:nvPr>
        </p:nvSpPr>
        <p:spPr>
          <a:xfrm>
            <a:off x="479424" y="1628775"/>
            <a:ext cx="5472114"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Kuvan paikkamerkki 3"/>
          <p:cNvSpPr>
            <a:spLocks noGrp="1"/>
          </p:cNvSpPr>
          <p:nvPr>
            <p:ph type="pic" sz="quarter" idx="16"/>
          </p:nvPr>
        </p:nvSpPr>
        <p:spPr>
          <a:xfrm>
            <a:off x="6240463" y="0"/>
            <a:ext cx="5951536" cy="6858000"/>
          </a:xfrm>
          <a:solidFill>
            <a:schemeClr val="bg1">
              <a:lumMod val="95000"/>
            </a:schemeClr>
          </a:solidFill>
        </p:spPr>
        <p:txBody>
          <a:bodyPr anchor="ctr" anchorCtr="0"/>
          <a:lstStyle>
            <a:lvl1pPr marL="0" indent="0" algn="ctr">
              <a:buNone/>
              <a:defRPr sz="1200"/>
            </a:lvl1pPr>
          </a:lstStyle>
          <a:p>
            <a:r>
              <a:rPr lang="fi-FI"/>
              <a:t>Lisää kuva napsauttamalla kuvaketta</a:t>
            </a:r>
          </a:p>
        </p:txBody>
      </p:sp>
    </p:spTree>
    <p:extLst>
      <p:ext uri="{BB962C8B-B14F-4D97-AF65-F5344CB8AC3E}">
        <p14:creationId xmlns:p14="http://schemas.microsoft.com/office/powerpoint/2010/main" val="3383152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2">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240510" y="333375"/>
            <a:ext cx="5472113" cy="923925"/>
          </a:xfrm>
        </p:spPr>
        <p:txBody>
          <a:bodyPr/>
          <a:lstStyle>
            <a:lvl1pPr>
              <a:defRPr b="1">
                <a:latin typeface="+mj-lt"/>
              </a:defRPr>
            </a:lvl1pPr>
          </a:lstStyle>
          <a:p>
            <a:r>
              <a:rPr lang="fi-FI"/>
              <a:t>Muokkaa perustyyliä napsauttamalla</a:t>
            </a:r>
          </a:p>
        </p:txBody>
      </p:sp>
      <p:sp>
        <p:nvSpPr>
          <p:cNvPr id="5" name="Tekstin paikkamerkki 4"/>
          <p:cNvSpPr>
            <a:spLocks noGrp="1"/>
          </p:cNvSpPr>
          <p:nvPr>
            <p:ph type="body" sz="quarter" idx="15"/>
          </p:nvPr>
        </p:nvSpPr>
        <p:spPr>
          <a:xfrm>
            <a:off x="6240510" y="1628775"/>
            <a:ext cx="5472114"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Kuvan paikkamerkki 3"/>
          <p:cNvSpPr>
            <a:spLocks noGrp="1"/>
          </p:cNvSpPr>
          <p:nvPr>
            <p:ph type="pic" sz="quarter" idx="16"/>
          </p:nvPr>
        </p:nvSpPr>
        <p:spPr>
          <a:xfrm>
            <a:off x="2" y="0"/>
            <a:ext cx="5951536" cy="6858000"/>
          </a:xfrm>
          <a:solidFill>
            <a:schemeClr val="bg1">
              <a:lumMod val="95000"/>
            </a:schemeClr>
          </a:solidFill>
        </p:spPr>
        <p:txBody>
          <a:bodyPr anchor="ctr" anchorCtr="0"/>
          <a:lstStyle>
            <a:lvl1pPr marL="0" indent="0" algn="ctr">
              <a:buNone/>
              <a:defRPr sz="1200"/>
            </a:lvl1pPr>
          </a:lstStyle>
          <a:p>
            <a:r>
              <a:rPr lang="fi-FI"/>
              <a:t>Lisää kuva napsauttamalla kuvaketta</a:t>
            </a:r>
          </a:p>
        </p:txBody>
      </p:sp>
      <p:pic>
        <p:nvPicPr>
          <p:cNvPr id="6" name="Kuva 5">
            <a:extLst>
              <a:ext uri="{FF2B5EF4-FFF2-40B4-BE49-F238E27FC236}">
                <a16:creationId xmlns:a16="http://schemas.microsoft.com/office/drawing/2014/main" id="{30FB90F6-6D35-4849-B924-ACF4E2E077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Tree>
    <p:extLst>
      <p:ext uri="{BB962C8B-B14F-4D97-AF65-F5344CB8AC3E}">
        <p14:creationId xmlns:p14="http://schemas.microsoft.com/office/powerpoint/2010/main" val="2288491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3">
    <p:spTree>
      <p:nvGrpSpPr>
        <p:cNvPr id="1" name=""/>
        <p:cNvGrpSpPr/>
        <p:nvPr/>
      </p:nvGrpSpPr>
      <p:grpSpPr>
        <a:xfrm>
          <a:off x="0" y="0"/>
          <a:ext cx="0" cy="0"/>
          <a:chOff x="0" y="0"/>
          <a:chExt cx="0" cy="0"/>
        </a:xfrm>
      </p:grpSpPr>
      <p:sp>
        <p:nvSpPr>
          <p:cNvPr id="8" name="Kuvan paikkamerkki 19"/>
          <p:cNvSpPr>
            <a:spLocks noGrp="1"/>
          </p:cNvSpPr>
          <p:nvPr>
            <p:ph type="pic" sz="quarter" idx="13"/>
          </p:nvPr>
        </p:nvSpPr>
        <p:spPr>
          <a:xfrm>
            <a:off x="-9291" y="0"/>
            <a:ext cx="5490303" cy="6858000"/>
          </a:xfrm>
          <a:custGeom>
            <a:avLst/>
            <a:gdLst>
              <a:gd name="connsiteX0" fmla="*/ 0 w 6853504"/>
              <a:gd name="connsiteY0" fmla="*/ 0 h 6853504"/>
              <a:gd name="connsiteX1" fmla="*/ 3426752 w 6853504"/>
              <a:gd name="connsiteY1" fmla="*/ 0 h 6853504"/>
              <a:gd name="connsiteX2" fmla="*/ 6853504 w 6853504"/>
              <a:gd name="connsiteY2" fmla="*/ 3426752 h 6853504"/>
              <a:gd name="connsiteX3" fmla="*/ 3426752 w 6853504"/>
              <a:gd name="connsiteY3" fmla="*/ 6853504 h 6853504"/>
              <a:gd name="connsiteX4" fmla="*/ 0 w 6853504"/>
              <a:gd name="connsiteY4" fmla="*/ 6853504 h 6853504"/>
              <a:gd name="connsiteX5" fmla="*/ 0 w 6853504"/>
              <a:gd name="connsiteY5" fmla="*/ 0 h 6853504"/>
              <a:gd name="connsiteX0" fmla="*/ 1347537 w 6853504"/>
              <a:gd name="connsiteY0" fmla="*/ 0 h 6865535"/>
              <a:gd name="connsiteX1" fmla="*/ 3426752 w 6853504"/>
              <a:gd name="connsiteY1" fmla="*/ 12031 h 6865535"/>
              <a:gd name="connsiteX2" fmla="*/ 6853504 w 6853504"/>
              <a:gd name="connsiteY2" fmla="*/ 3438783 h 6865535"/>
              <a:gd name="connsiteX3" fmla="*/ 3426752 w 6853504"/>
              <a:gd name="connsiteY3" fmla="*/ 6865535 h 6865535"/>
              <a:gd name="connsiteX4" fmla="*/ 0 w 6853504"/>
              <a:gd name="connsiteY4" fmla="*/ 6865535 h 6865535"/>
              <a:gd name="connsiteX5" fmla="*/ 1347537 w 6853504"/>
              <a:gd name="connsiteY5" fmla="*/ 0 h 6865535"/>
              <a:gd name="connsiteX0" fmla="*/ 0 w 5505967"/>
              <a:gd name="connsiteY0" fmla="*/ 0 h 6877567"/>
              <a:gd name="connsiteX1" fmla="*/ 2079215 w 5505967"/>
              <a:gd name="connsiteY1" fmla="*/ 12031 h 6877567"/>
              <a:gd name="connsiteX2" fmla="*/ 5505967 w 5505967"/>
              <a:gd name="connsiteY2" fmla="*/ 3438783 h 6877567"/>
              <a:gd name="connsiteX3" fmla="*/ 2079215 w 5505967"/>
              <a:gd name="connsiteY3" fmla="*/ 6865535 h 6877567"/>
              <a:gd name="connsiteX4" fmla="*/ 12031 w 5505967"/>
              <a:gd name="connsiteY4" fmla="*/ 6877567 h 6877567"/>
              <a:gd name="connsiteX5" fmla="*/ 0 w 5505967"/>
              <a:gd name="connsiteY5" fmla="*/ 0 h 68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967" h="6877567">
                <a:moveTo>
                  <a:pt x="0" y="0"/>
                </a:moveTo>
                <a:lnTo>
                  <a:pt x="2079215" y="12031"/>
                </a:lnTo>
                <a:cubicBezTo>
                  <a:pt x="3971758" y="12031"/>
                  <a:pt x="5505967" y="1546240"/>
                  <a:pt x="5505967" y="3438783"/>
                </a:cubicBezTo>
                <a:cubicBezTo>
                  <a:pt x="5505967" y="5331326"/>
                  <a:pt x="3971758" y="6865535"/>
                  <a:pt x="2079215" y="6865535"/>
                </a:cubicBezTo>
                <a:lnTo>
                  <a:pt x="12031" y="6877567"/>
                </a:lnTo>
                <a:cubicBezTo>
                  <a:pt x="8021" y="4585045"/>
                  <a:pt x="4010" y="2292522"/>
                  <a:pt x="0" y="0"/>
                </a:cubicBezTo>
                <a:close/>
              </a:path>
            </a:pathLst>
          </a:custGeom>
          <a:solidFill>
            <a:schemeClr val="bg1">
              <a:lumMod val="95000"/>
            </a:schemeClr>
          </a:solidFill>
        </p:spPr>
        <p:txBody>
          <a:bodyPr anchor="ctr" anchorCtr="0"/>
          <a:lstStyle>
            <a:lvl1pPr marL="0" indent="0" algn="ctr">
              <a:buNone/>
              <a:defRPr sz="1200">
                <a:latin typeface="+mn-lt"/>
              </a:defRPr>
            </a:lvl1pPr>
          </a:lstStyle>
          <a:p>
            <a:r>
              <a:rPr lang="fi-FI"/>
              <a:t>Lisää kuva napsauttamalla kuvaketta</a:t>
            </a:r>
          </a:p>
        </p:txBody>
      </p:sp>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
        <p:nvSpPr>
          <p:cNvPr id="6" name="Otsikko 1">
            <a:extLst>
              <a:ext uri="{FF2B5EF4-FFF2-40B4-BE49-F238E27FC236}">
                <a16:creationId xmlns:a16="http://schemas.microsoft.com/office/drawing/2014/main" id="{7E4171C4-DD32-4377-8D67-FB1A19774545}"/>
              </a:ext>
            </a:extLst>
          </p:cNvPr>
          <p:cNvSpPr>
            <a:spLocks noGrp="1"/>
          </p:cNvSpPr>
          <p:nvPr>
            <p:ph type="title" hasCustomPrompt="1"/>
          </p:nvPr>
        </p:nvSpPr>
        <p:spPr>
          <a:xfrm>
            <a:off x="6240463" y="333375"/>
            <a:ext cx="5472113" cy="923925"/>
          </a:xfrm>
        </p:spPr>
        <p:txBody>
          <a:bodyPr/>
          <a:lstStyle>
            <a:lvl1pPr>
              <a:defRPr b="1">
                <a:latin typeface="+mj-lt"/>
              </a:defRPr>
            </a:lvl1pPr>
          </a:lstStyle>
          <a:p>
            <a:r>
              <a:rPr lang="fi-FI"/>
              <a:t>Muokkaa perustyyliä napsauttamalla</a:t>
            </a:r>
          </a:p>
        </p:txBody>
      </p:sp>
      <p:sp>
        <p:nvSpPr>
          <p:cNvPr id="7" name="Tekstin paikkamerkki 10">
            <a:extLst>
              <a:ext uri="{FF2B5EF4-FFF2-40B4-BE49-F238E27FC236}">
                <a16:creationId xmlns:a16="http://schemas.microsoft.com/office/drawing/2014/main" id="{B9E7CB1E-D677-4A67-854A-864FFD0F8131}"/>
              </a:ext>
            </a:extLst>
          </p:cNvPr>
          <p:cNvSpPr>
            <a:spLocks noGrp="1"/>
          </p:cNvSpPr>
          <p:nvPr>
            <p:ph type="body" sz="quarter" idx="14"/>
          </p:nvPr>
        </p:nvSpPr>
        <p:spPr>
          <a:xfrm>
            <a:off x="6240464" y="1628775"/>
            <a:ext cx="5472112"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40240436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4">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7248130" y="333375"/>
            <a:ext cx="4464446" cy="923925"/>
          </a:xfrm>
        </p:spPr>
        <p:txBody>
          <a:bodyPr/>
          <a:lstStyle>
            <a:lvl1pPr>
              <a:defRPr b="1">
                <a:latin typeface="+mj-lt"/>
              </a:defRPr>
            </a:lvl1pPr>
          </a:lstStyle>
          <a:p>
            <a:r>
              <a:rPr lang="fi-FI"/>
              <a:t>Muokkaa perustyyliä napsauttamalla</a:t>
            </a:r>
          </a:p>
        </p:txBody>
      </p:sp>
      <p:sp>
        <p:nvSpPr>
          <p:cNvPr id="11" name="Tekstin paikkamerkki 10"/>
          <p:cNvSpPr>
            <a:spLocks noGrp="1"/>
          </p:cNvSpPr>
          <p:nvPr>
            <p:ph type="body" sz="quarter" idx="14"/>
          </p:nvPr>
        </p:nvSpPr>
        <p:spPr>
          <a:xfrm>
            <a:off x="7248130" y="1628775"/>
            <a:ext cx="4464445"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Kuvan paikkamerkki 19"/>
          <p:cNvSpPr>
            <a:spLocks noGrp="1"/>
          </p:cNvSpPr>
          <p:nvPr>
            <p:ph type="pic" sz="quarter" idx="13"/>
          </p:nvPr>
        </p:nvSpPr>
        <p:spPr>
          <a:xfrm>
            <a:off x="0" y="4497"/>
            <a:ext cx="6853504" cy="6853504"/>
          </a:xfrm>
          <a:prstGeom prst="flowChartDelay">
            <a:avLst/>
          </a:prstGeom>
          <a:solidFill>
            <a:schemeClr val="bg1">
              <a:lumMod val="95000"/>
            </a:schemeClr>
          </a:solidFill>
        </p:spPr>
        <p:txBody>
          <a:bodyPr anchor="ctr" anchorCtr="0"/>
          <a:lstStyle>
            <a:lvl1pPr marL="0" indent="0" algn="ctr">
              <a:buNone/>
              <a:defRPr sz="1200">
                <a:latin typeface="+mn-lt"/>
              </a:defRPr>
            </a:lvl1pPr>
          </a:lstStyle>
          <a:p>
            <a:r>
              <a:rPr lang="fi-FI"/>
              <a:t>Lisää kuva napsauttamalla kuvaketta</a:t>
            </a: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Tree>
    <p:extLst>
      <p:ext uri="{BB962C8B-B14F-4D97-AF65-F5344CB8AC3E}">
        <p14:creationId xmlns:p14="http://schemas.microsoft.com/office/powerpoint/2010/main" val="3573746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 ja sisältö_pattern-kuvapaikk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7524750" cy="923925"/>
          </a:xfrm>
        </p:spPr>
        <p:txBody>
          <a:bodyPr/>
          <a:lstStyle>
            <a:lvl1pPr>
              <a:defRPr b="1">
                <a:latin typeface="+mj-lt"/>
              </a:defRPr>
            </a:lvl1pPr>
          </a:lstStyle>
          <a:p>
            <a:r>
              <a:rPr lang="fi-FI"/>
              <a:t>Muokkaa perustyyliä napsauttamalla</a:t>
            </a:r>
          </a:p>
        </p:txBody>
      </p:sp>
      <p:sp>
        <p:nvSpPr>
          <p:cNvPr id="9" name="Tekstin paikkamerkki 8"/>
          <p:cNvSpPr>
            <a:spLocks noGrp="1"/>
          </p:cNvSpPr>
          <p:nvPr>
            <p:ph type="body" sz="quarter" idx="14"/>
          </p:nvPr>
        </p:nvSpPr>
        <p:spPr>
          <a:xfrm>
            <a:off x="479425" y="1628775"/>
            <a:ext cx="5616575"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Kuvan paikkamerkki 58"/>
          <p:cNvSpPr>
            <a:spLocks noGrp="1"/>
          </p:cNvSpPr>
          <p:nvPr>
            <p:ph type="pic" sz="quarter" idx="13"/>
          </p:nvPr>
        </p:nvSpPr>
        <p:spPr>
          <a:xfrm>
            <a:off x="6646461" y="-538"/>
            <a:ext cx="5546031" cy="6864730"/>
          </a:xfrm>
          <a:custGeom>
            <a:avLst/>
            <a:gdLst>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9719 w 5545537"/>
              <a:gd name="connsiteY42" fmla="*/ 4149617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58537 h 6876000"/>
              <a:gd name="connsiteX19" fmla="*/ 1069719 w 5545537"/>
              <a:gd name="connsiteY19" fmla="*/ 6858537 h 6876000"/>
              <a:gd name="connsiteX20" fmla="*/ 1069719 w 5545537"/>
              <a:gd name="connsiteY20" fmla="*/ 6318334 h 6876000"/>
              <a:gd name="connsiteX21" fmla="*/ 1069720 w 5545537"/>
              <a:gd name="connsiteY21" fmla="*/ 6318321 h 6876000"/>
              <a:gd name="connsiteX22" fmla="*/ 1069719 w 5545537"/>
              <a:gd name="connsiteY22" fmla="*/ 6318310 h 6876000"/>
              <a:gd name="connsiteX23" fmla="*/ 1069719 w 5545537"/>
              <a:gd name="connsiteY23" fmla="*/ 6237825 h 6876000"/>
              <a:gd name="connsiteX24" fmla="*/ 1062618 w 5545537"/>
              <a:gd name="connsiteY24" fmla="*/ 6237825 h 6876000"/>
              <a:gd name="connsiteX25" fmla="*/ 1061010 w 5545537"/>
              <a:gd name="connsiteY25" fmla="*/ 6219603 h 6876000"/>
              <a:gd name="connsiteX26" fmla="*/ 624433 w 5545537"/>
              <a:gd name="connsiteY26" fmla="*/ 5771972 h 6876000"/>
              <a:gd name="connsiteX27" fmla="*/ 529659 w 5545537"/>
              <a:gd name="connsiteY27" fmla="*/ 5762418 h 6876000"/>
              <a:gd name="connsiteX28" fmla="*/ 529659 w 5545537"/>
              <a:gd name="connsiteY28" fmla="*/ 5760642 h 6876000"/>
              <a:gd name="connsiteX29" fmla="*/ 512040 w 5545537"/>
              <a:gd name="connsiteY29" fmla="*/ 5760642 h 6876000"/>
              <a:gd name="connsiteX30" fmla="*/ 512040 w 5545537"/>
              <a:gd name="connsiteY30" fmla="*/ 5743975 h 6876000"/>
              <a:gd name="connsiteX31" fmla="*/ 426816 w 5545537"/>
              <a:gd name="connsiteY31" fmla="*/ 5735384 h 6876000"/>
              <a:gd name="connsiteX32" fmla="*/ 9971 w 5545537"/>
              <a:gd name="connsiteY32" fmla="*/ 5223932 h 6876000"/>
              <a:gd name="connsiteX33" fmla="*/ 426816 w 5545537"/>
              <a:gd name="connsiteY33" fmla="*/ 4712481 h 6876000"/>
              <a:gd name="connsiteX34" fmla="*/ 512040 w 5545537"/>
              <a:gd name="connsiteY34" fmla="*/ 4703889 h 6876000"/>
              <a:gd name="connsiteX35" fmla="*/ 512040 w 5545537"/>
              <a:gd name="connsiteY35" fmla="*/ 4703511 h 6876000"/>
              <a:gd name="connsiteX36" fmla="*/ 423086 w 5545537"/>
              <a:gd name="connsiteY36" fmla="*/ 4694544 h 6876000"/>
              <a:gd name="connsiteX37" fmla="*/ 0 w 5545537"/>
              <a:gd name="connsiteY37" fmla="*/ 4175435 h 6876000"/>
              <a:gd name="connsiteX38" fmla="*/ 529874 w 5545537"/>
              <a:gd name="connsiteY38" fmla="*/ 3645561 h 6876000"/>
              <a:gd name="connsiteX39" fmla="*/ 1048983 w 5545537"/>
              <a:gd name="connsiteY39" fmla="*/ 4068647 h 6876000"/>
              <a:gd name="connsiteX40" fmla="*/ 1057146 w 5545537"/>
              <a:gd name="connsiteY40" fmla="*/ 4149617 h 6876000"/>
              <a:gd name="connsiteX41" fmla="*/ 1066307 w 5545537"/>
              <a:gd name="connsiteY41" fmla="*/ 4347509 h 6876000"/>
              <a:gd name="connsiteX42" fmla="*/ 1069719 w 5545537"/>
              <a:gd name="connsiteY42" fmla="*/ 4620012 h 6876000"/>
              <a:gd name="connsiteX43" fmla="*/ 1095113 w 5545537"/>
              <a:gd name="connsiteY43" fmla="*/ 4538207 h 6876000"/>
              <a:gd name="connsiteX44" fmla="*/ 1576145 w 5545537"/>
              <a:gd name="connsiteY44" fmla="*/ 4219357 h 6876000"/>
              <a:gd name="connsiteX45" fmla="*/ 1609779 w 5545537"/>
              <a:gd name="connsiteY45" fmla="*/ 4222748 h 6876000"/>
              <a:gd name="connsiteX46" fmla="*/ 1609779 w 5545537"/>
              <a:gd name="connsiteY46" fmla="*/ 4205666 h 6876000"/>
              <a:gd name="connsiteX47" fmla="*/ 1577115 w 5545537"/>
              <a:gd name="connsiteY47" fmla="*/ 4208959 h 6876000"/>
              <a:gd name="connsiteX48" fmla="*/ 1055057 w 5545537"/>
              <a:gd name="connsiteY48" fmla="*/ 3686901 h 6876000"/>
              <a:gd name="connsiteX49" fmla="*/ 1577115 w 5545537"/>
              <a:gd name="connsiteY49" fmla="*/ 3164843 h 6876000"/>
              <a:gd name="connsiteX50" fmla="*/ 2088567 w 5545537"/>
              <a:gd name="connsiteY50" fmla="*/ 3581688 h 6876000"/>
              <a:gd name="connsiteX51" fmla="*/ 2098635 w 5545537"/>
              <a:gd name="connsiteY51" fmla="*/ 3681565 h 6876000"/>
              <a:gd name="connsiteX52" fmla="*/ 2113837 w 5545537"/>
              <a:gd name="connsiteY52" fmla="*/ 3681565 h 6876000"/>
              <a:gd name="connsiteX53" fmla="*/ 2113837 w 5545537"/>
              <a:gd name="connsiteY53" fmla="*/ 2637449 h 6876000"/>
              <a:gd name="connsiteX54" fmla="*/ 2114775 w 5545537"/>
              <a:gd name="connsiteY54" fmla="*/ 2637449 h 6876000"/>
              <a:gd name="connsiteX55" fmla="*/ 2113835 w 5545537"/>
              <a:gd name="connsiteY55" fmla="*/ 2628122 h 6876000"/>
              <a:gd name="connsiteX56" fmla="*/ 2635893 w 5545537"/>
              <a:gd name="connsiteY56" fmla="*/ 2106064 h 6876000"/>
              <a:gd name="connsiteX57" fmla="*/ 2649648 w 5545537"/>
              <a:gd name="connsiteY57" fmla="*/ 2107451 h 6876000"/>
              <a:gd name="connsiteX58" fmla="*/ 2649648 w 5545537"/>
              <a:gd name="connsiteY58" fmla="*/ 2090015 h 6876000"/>
              <a:gd name="connsiteX59" fmla="*/ 2635894 w 5545537"/>
              <a:gd name="connsiteY59" fmla="*/ 2091401 h 6876000"/>
              <a:gd name="connsiteX60" fmla="*/ 2113836 w 5545537"/>
              <a:gd name="connsiteY60" fmla="*/ 1569343 h 6876000"/>
              <a:gd name="connsiteX61" fmla="*/ 2635894 w 5545537"/>
              <a:gd name="connsiteY61" fmla="*/ 1047285 h 6876000"/>
              <a:gd name="connsiteX62" fmla="*/ 2649648 w 5545537"/>
              <a:gd name="connsiteY62" fmla="*/ 1048672 h 6876000"/>
              <a:gd name="connsiteX63" fmla="*/ 2649648 w 5545537"/>
              <a:gd name="connsiteY63" fmla="*/ 1043268 h 6876000"/>
              <a:gd name="connsiteX64" fmla="*/ 2689899 w 5545537"/>
              <a:gd name="connsiteY64" fmla="*/ 1039210 h 6876000"/>
              <a:gd name="connsiteX65" fmla="*/ 2689899 w 5545537"/>
              <a:gd name="connsiteY65" fmla="*/ 1038672 h 6876000"/>
              <a:gd name="connsiteX66" fmla="*/ 2635893 w 5545537"/>
              <a:gd name="connsiteY66" fmla="*/ 1044116 h 6876000"/>
              <a:gd name="connsiteX67" fmla="*/ 2113835 w 5545537"/>
              <a:gd name="connsiteY67" fmla="*/ 522058 h 6876000"/>
              <a:gd name="connsiteX68" fmla="*/ 2635893 w 5545537"/>
              <a:gd name="connsiteY6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1609779 w 5545537"/>
              <a:gd name="connsiteY17" fmla="*/ 6858537 h 6876000"/>
              <a:gd name="connsiteX18" fmla="*/ 1069719 w 5545537"/>
              <a:gd name="connsiteY18" fmla="*/ 6858537 h 6876000"/>
              <a:gd name="connsiteX19" fmla="*/ 1069719 w 5545537"/>
              <a:gd name="connsiteY19" fmla="*/ 6318334 h 6876000"/>
              <a:gd name="connsiteX20" fmla="*/ 1069720 w 5545537"/>
              <a:gd name="connsiteY20" fmla="*/ 6318321 h 6876000"/>
              <a:gd name="connsiteX21" fmla="*/ 1069719 w 5545537"/>
              <a:gd name="connsiteY21" fmla="*/ 6318310 h 6876000"/>
              <a:gd name="connsiteX22" fmla="*/ 1069719 w 5545537"/>
              <a:gd name="connsiteY22" fmla="*/ 6237825 h 6876000"/>
              <a:gd name="connsiteX23" fmla="*/ 1062618 w 5545537"/>
              <a:gd name="connsiteY23" fmla="*/ 6237825 h 6876000"/>
              <a:gd name="connsiteX24" fmla="*/ 1061010 w 5545537"/>
              <a:gd name="connsiteY24" fmla="*/ 6219603 h 6876000"/>
              <a:gd name="connsiteX25" fmla="*/ 624433 w 5545537"/>
              <a:gd name="connsiteY25" fmla="*/ 5771972 h 6876000"/>
              <a:gd name="connsiteX26" fmla="*/ 529659 w 5545537"/>
              <a:gd name="connsiteY26" fmla="*/ 5762418 h 6876000"/>
              <a:gd name="connsiteX27" fmla="*/ 529659 w 5545537"/>
              <a:gd name="connsiteY27" fmla="*/ 5760642 h 6876000"/>
              <a:gd name="connsiteX28" fmla="*/ 512040 w 5545537"/>
              <a:gd name="connsiteY28" fmla="*/ 5760642 h 6876000"/>
              <a:gd name="connsiteX29" fmla="*/ 512040 w 5545537"/>
              <a:gd name="connsiteY29" fmla="*/ 5743975 h 6876000"/>
              <a:gd name="connsiteX30" fmla="*/ 426816 w 5545537"/>
              <a:gd name="connsiteY30" fmla="*/ 5735384 h 6876000"/>
              <a:gd name="connsiteX31" fmla="*/ 9971 w 5545537"/>
              <a:gd name="connsiteY31" fmla="*/ 5223932 h 6876000"/>
              <a:gd name="connsiteX32" fmla="*/ 426816 w 5545537"/>
              <a:gd name="connsiteY32" fmla="*/ 4712481 h 6876000"/>
              <a:gd name="connsiteX33" fmla="*/ 512040 w 5545537"/>
              <a:gd name="connsiteY33" fmla="*/ 4703889 h 6876000"/>
              <a:gd name="connsiteX34" fmla="*/ 512040 w 5545537"/>
              <a:gd name="connsiteY34" fmla="*/ 4703511 h 6876000"/>
              <a:gd name="connsiteX35" fmla="*/ 423086 w 5545537"/>
              <a:gd name="connsiteY35" fmla="*/ 4694544 h 6876000"/>
              <a:gd name="connsiteX36" fmla="*/ 0 w 5545537"/>
              <a:gd name="connsiteY36" fmla="*/ 4175435 h 6876000"/>
              <a:gd name="connsiteX37" fmla="*/ 529874 w 5545537"/>
              <a:gd name="connsiteY37" fmla="*/ 3645561 h 6876000"/>
              <a:gd name="connsiteX38" fmla="*/ 1048983 w 5545537"/>
              <a:gd name="connsiteY38" fmla="*/ 4068647 h 6876000"/>
              <a:gd name="connsiteX39" fmla="*/ 1057146 w 5545537"/>
              <a:gd name="connsiteY39" fmla="*/ 4149617 h 6876000"/>
              <a:gd name="connsiteX40" fmla="*/ 1066307 w 5545537"/>
              <a:gd name="connsiteY40" fmla="*/ 4347509 h 6876000"/>
              <a:gd name="connsiteX41" fmla="*/ 1069719 w 5545537"/>
              <a:gd name="connsiteY41" fmla="*/ 4620012 h 6876000"/>
              <a:gd name="connsiteX42" fmla="*/ 1095113 w 5545537"/>
              <a:gd name="connsiteY42" fmla="*/ 4538207 h 6876000"/>
              <a:gd name="connsiteX43" fmla="*/ 1576145 w 5545537"/>
              <a:gd name="connsiteY43" fmla="*/ 4219357 h 6876000"/>
              <a:gd name="connsiteX44" fmla="*/ 1609779 w 5545537"/>
              <a:gd name="connsiteY44" fmla="*/ 4222748 h 6876000"/>
              <a:gd name="connsiteX45" fmla="*/ 1609779 w 5545537"/>
              <a:gd name="connsiteY45" fmla="*/ 4205666 h 6876000"/>
              <a:gd name="connsiteX46" fmla="*/ 1577115 w 5545537"/>
              <a:gd name="connsiteY46" fmla="*/ 4208959 h 6876000"/>
              <a:gd name="connsiteX47" fmla="*/ 1055057 w 5545537"/>
              <a:gd name="connsiteY47" fmla="*/ 3686901 h 6876000"/>
              <a:gd name="connsiteX48" fmla="*/ 1577115 w 5545537"/>
              <a:gd name="connsiteY48" fmla="*/ 3164843 h 6876000"/>
              <a:gd name="connsiteX49" fmla="*/ 2088567 w 5545537"/>
              <a:gd name="connsiteY49" fmla="*/ 3581688 h 6876000"/>
              <a:gd name="connsiteX50" fmla="*/ 2098635 w 5545537"/>
              <a:gd name="connsiteY50" fmla="*/ 3681565 h 6876000"/>
              <a:gd name="connsiteX51" fmla="*/ 2113837 w 5545537"/>
              <a:gd name="connsiteY51" fmla="*/ 3681565 h 6876000"/>
              <a:gd name="connsiteX52" fmla="*/ 2113837 w 5545537"/>
              <a:gd name="connsiteY52" fmla="*/ 2637449 h 6876000"/>
              <a:gd name="connsiteX53" fmla="*/ 2114775 w 5545537"/>
              <a:gd name="connsiteY53" fmla="*/ 2637449 h 6876000"/>
              <a:gd name="connsiteX54" fmla="*/ 2113835 w 5545537"/>
              <a:gd name="connsiteY54" fmla="*/ 2628122 h 6876000"/>
              <a:gd name="connsiteX55" fmla="*/ 2635893 w 5545537"/>
              <a:gd name="connsiteY55" fmla="*/ 2106064 h 6876000"/>
              <a:gd name="connsiteX56" fmla="*/ 2649648 w 5545537"/>
              <a:gd name="connsiteY56" fmla="*/ 2107451 h 6876000"/>
              <a:gd name="connsiteX57" fmla="*/ 2649648 w 5545537"/>
              <a:gd name="connsiteY57" fmla="*/ 2090015 h 6876000"/>
              <a:gd name="connsiteX58" fmla="*/ 2635894 w 5545537"/>
              <a:gd name="connsiteY58" fmla="*/ 2091401 h 6876000"/>
              <a:gd name="connsiteX59" fmla="*/ 2113836 w 5545537"/>
              <a:gd name="connsiteY59" fmla="*/ 1569343 h 6876000"/>
              <a:gd name="connsiteX60" fmla="*/ 2635894 w 5545537"/>
              <a:gd name="connsiteY60" fmla="*/ 1047285 h 6876000"/>
              <a:gd name="connsiteX61" fmla="*/ 2649648 w 5545537"/>
              <a:gd name="connsiteY61" fmla="*/ 1048672 h 6876000"/>
              <a:gd name="connsiteX62" fmla="*/ 2649648 w 5545537"/>
              <a:gd name="connsiteY62" fmla="*/ 1043268 h 6876000"/>
              <a:gd name="connsiteX63" fmla="*/ 2689899 w 5545537"/>
              <a:gd name="connsiteY63" fmla="*/ 1039210 h 6876000"/>
              <a:gd name="connsiteX64" fmla="*/ 2689899 w 5545537"/>
              <a:gd name="connsiteY64" fmla="*/ 1038672 h 6876000"/>
              <a:gd name="connsiteX65" fmla="*/ 2635893 w 5545537"/>
              <a:gd name="connsiteY65" fmla="*/ 1044116 h 6876000"/>
              <a:gd name="connsiteX66" fmla="*/ 2113835 w 5545537"/>
              <a:gd name="connsiteY66" fmla="*/ 522058 h 6876000"/>
              <a:gd name="connsiteX67" fmla="*/ 2635893 w 5545537"/>
              <a:gd name="connsiteY6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2618 w 5545537"/>
              <a:gd name="connsiteY22" fmla="*/ 6237825 h 6876000"/>
              <a:gd name="connsiteX23" fmla="*/ 1061010 w 5545537"/>
              <a:gd name="connsiteY23" fmla="*/ 6219603 h 6876000"/>
              <a:gd name="connsiteX24" fmla="*/ 624433 w 5545537"/>
              <a:gd name="connsiteY24" fmla="*/ 5771972 h 6876000"/>
              <a:gd name="connsiteX25" fmla="*/ 529659 w 5545537"/>
              <a:gd name="connsiteY25" fmla="*/ 5762418 h 6876000"/>
              <a:gd name="connsiteX26" fmla="*/ 529659 w 5545537"/>
              <a:gd name="connsiteY26" fmla="*/ 5760642 h 6876000"/>
              <a:gd name="connsiteX27" fmla="*/ 512040 w 5545537"/>
              <a:gd name="connsiteY27" fmla="*/ 5760642 h 6876000"/>
              <a:gd name="connsiteX28" fmla="*/ 512040 w 5545537"/>
              <a:gd name="connsiteY28" fmla="*/ 5743975 h 6876000"/>
              <a:gd name="connsiteX29" fmla="*/ 426816 w 5545537"/>
              <a:gd name="connsiteY29" fmla="*/ 5735384 h 6876000"/>
              <a:gd name="connsiteX30" fmla="*/ 9971 w 5545537"/>
              <a:gd name="connsiteY30" fmla="*/ 5223932 h 6876000"/>
              <a:gd name="connsiteX31" fmla="*/ 426816 w 5545537"/>
              <a:gd name="connsiteY31" fmla="*/ 4712481 h 6876000"/>
              <a:gd name="connsiteX32" fmla="*/ 512040 w 5545537"/>
              <a:gd name="connsiteY32" fmla="*/ 4703889 h 6876000"/>
              <a:gd name="connsiteX33" fmla="*/ 512040 w 5545537"/>
              <a:gd name="connsiteY33" fmla="*/ 4703511 h 6876000"/>
              <a:gd name="connsiteX34" fmla="*/ 423086 w 5545537"/>
              <a:gd name="connsiteY34" fmla="*/ 4694544 h 6876000"/>
              <a:gd name="connsiteX35" fmla="*/ 0 w 5545537"/>
              <a:gd name="connsiteY35" fmla="*/ 4175435 h 6876000"/>
              <a:gd name="connsiteX36" fmla="*/ 529874 w 5545537"/>
              <a:gd name="connsiteY36" fmla="*/ 3645561 h 6876000"/>
              <a:gd name="connsiteX37" fmla="*/ 1048983 w 5545537"/>
              <a:gd name="connsiteY37" fmla="*/ 4068647 h 6876000"/>
              <a:gd name="connsiteX38" fmla="*/ 1057146 w 5545537"/>
              <a:gd name="connsiteY38" fmla="*/ 4149617 h 6876000"/>
              <a:gd name="connsiteX39" fmla="*/ 1066307 w 5545537"/>
              <a:gd name="connsiteY39" fmla="*/ 4347509 h 6876000"/>
              <a:gd name="connsiteX40" fmla="*/ 1069719 w 5545537"/>
              <a:gd name="connsiteY40" fmla="*/ 4620012 h 6876000"/>
              <a:gd name="connsiteX41" fmla="*/ 1095113 w 5545537"/>
              <a:gd name="connsiteY41" fmla="*/ 4538207 h 6876000"/>
              <a:gd name="connsiteX42" fmla="*/ 1576145 w 5545537"/>
              <a:gd name="connsiteY42" fmla="*/ 4219357 h 6876000"/>
              <a:gd name="connsiteX43" fmla="*/ 1609779 w 5545537"/>
              <a:gd name="connsiteY43" fmla="*/ 4222748 h 6876000"/>
              <a:gd name="connsiteX44" fmla="*/ 1609779 w 5545537"/>
              <a:gd name="connsiteY44" fmla="*/ 4205666 h 6876000"/>
              <a:gd name="connsiteX45" fmla="*/ 1577115 w 5545537"/>
              <a:gd name="connsiteY45" fmla="*/ 4208959 h 6876000"/>
              <a:gd name="connsiteX46" fmla="*/ 1055057 w 5545537"/>
              <a:gd name="connsiteY46" fmla="*/ 3686901 h 6876000"/>
              <a:gd name="connsiteX47" fmla="*/ 1577115 w 5545537"/>
              <a:gd name="connsiteY47" fmla="*/ 3164843 h 6876000"/>
              <a:gd name="connsiteX48" fmla="*/ 2088567 w 5545537"/>
              <a:gd name="connsiteY48" fmla="*/ 3581688 h 6876000"/>
              <a:gd name="connsiteX49" fmla="*/ 2098635 w 5545537"/>
              <a:gd name="connsiteY49" fmla="*/ 3681565 h 6876000"/>
              <a:gd name="connsiteX50" fmla="*/ 2113837 w 5545537"/>
              <a:gd name="connsiteY50" fmla="*/ 3681565 h 6876000"/>
              <a:gd name="connsiteX51" fmla="*/ 2113837 w 5545537"/>
              <a:gd name="connsiteY51" fmla="*/ 2637449 h 6876000"/>
              <a:gd name="connsiteX52" fmla="*/ 2114775 w 5545537"/>
              <a:gd name="connsiteY52" fmla="*/ 2637449 h 6876000"/>
              <a:gd name="connsiteX53" fmla="*/ 2113835 w 5545537"/>
              <a:gd name="connsiteY53" fmla="*/ 2628122 h 6876000"/>
              <a:gd name="connsiteX54" fmla="*/ 2635893 w 5545537"/>
              <a:gd name="connsiteY54" fmla="*/ 2106064 h 6876000"/>
              <a:gd name="connsiteX55" fmla="*/ 2649648 w 5545537"/>
              <a:gd name="connsiteY55" fmla="*/ 2107451 h 6876000"/>
              <a:gd name="connsiteX56" fmla="*/ 2649648 w 5545537"/>
              <a:gd name="connsiteY56" fmla="*/ 2090015 h 6876000"/>
              <a:gd name="connsiteX57" fmla="*/ 2635894 w 5545537"/>
              <a:gd name="connsiteY57" fmla="*/ 2091401 h 6876000"/>
              <a:gd name="connsiteX58" fmla="*/ 2113836 w 5545537"/>
              <a:gd name="connsiteY58" fmla="*/ 1569343 h 6876000"/>
              <a:gd name="connsiteX59" fmla="*/ 2635894 w 5545537"/>
              <a:gd name="connsiteY59" fmla="*/ 1047285 h 6876000"/>
              <a:gd name="connsiteX60" fmla="*/ 2649648 w 5545537"/>
              <a:gd name="connsiteY60" fmla="*/ 1048672 h 6876000"/>
              <a:gd name="connsiteX61" fmla="*/ 2649648 w 5545537"/>
              <a:gd name="connsiteY61" fmla="*/ 1043268 h 6876000"/>
              <a:gd name="connsiteX62" fmla="*/ 2689899 w 5545537"/>
              <a:gd name="connsiteY62" fmla="*/ 1039210 h 6876000"/>
              <a:gd name="connsiteX63" fmla="*/ 2689899 w 5545537"/>
              <a:gd name="connsiteY63" fmla="*/ 1038672 h 6876000"/>
              <a:gd name="connsiteX64" fmla="*/ 2635893 w 5545537"/>
              <a:gd name="connsiteY64" fmla="*/ 1044116 h 6876000"/>
              <a:gd name="connsiteX65" fmla="*/ 2113835 w 5545537"/>
              <a:gd name="connsiteY65" fmla="*/ 522058 h 6876000"/>
              <a:gd name="connsiteX66" fmla="*/ 2635893 w 5545537"/>
              <a:gd name="connsiteY6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60642 h 6876000"/>
              <a:gd name="connsiteX26" fmla="*/ 512040 w 5545537"/>
              <a:gd name="connsiteY26" fmla="*/ 5743975 h 6876000"/>
              <a:gd name="connsiteX27" fmla="*/ 426816 w 5545537"/>
              <a:gd name="connsiteY27" fmla="*/ 5735384 h 6876000"/>
              <a:gd name="connsiteX28" fmla="*/ 9971 w 5545537"/>
              <a:gd name="connsiteY28" fmla="*/ 5223932 h 6876000"/>
              <a:gd name="connsiteX29" fmla="*/ 426816 w 5545537"/>
              <a:gd name="connsiteY29" fmla="*/ 4712481 h 6876000"/>
              <a:gd name="connsiteX30" fmla="*/ 512040 w 5545537"/>
              <a:gd name="connsiteY30" fmla="*/ 4703889 h 6876000"/>
              <a:gd name="connsiteX31" fmla="*/ 512040 w 5545537"/>
              <a:gd name="connsiteY31" fmla="*/ 4703511 h 6876000"/>
              <a:gd name="connsiteX32" fmla="*/ 423086 w 5545537"/>
              <a:gd name="connsiteY32" fmla="*/ 4694544 h 6876000"/>
              <a:gd name="connsiteX33" fmla="*/ 0 w 5545537"/>
              <a:gd name="connsiteY33" fmla="*/ 4175435 h 6876000"/>
              <a:gd name="connsiteX34" fmla="*/ 529874 w 5545537"/>
              <a:gd name="connsiteY34" fmla="*/ 3645561 h 6876000"/>
              <a:gd name="connsiteX35" fmla="*/ 1048983 w 5545537"/>
              <a:gd name="connsiteY35" fmla="*/ 4068647 h 6876000"/>
              <a:gd name="connsiteX36" fmla="*/ 1057146 w 5545537"/>
              <a:gd name="connsiteY36" fmla="*/ 4149617 h 6876000"/>
              <a:gd name="connsiteX37" fmla="*/ 1066307 w 5545537"/>
              <a:gd name="connsiteY37" fmla="*/ 4347509 h 6876000"/>
              <a:gd name="connsiteX38" fmla="*/ 1069719 w 5545537"/>
              <a:gd name="connsiteY38" fmla="*/ 4620012 h 6876000"/>
              <a:gd name="connsiteX39" fmla="*/ 1095113 w 5545537"/>
              <a:gd name="connsiteY39" fmla="*/ 4538207 h 6876000"/>
              <a:gd name="connsiteX40" fmla="*/ 1576145 w 5545537"/>
              <a:gd name="connsiteY40" fmla="*/ 4219357 h 6876000"/>
              <a:gd name="connsiteX41" fmla="*/ 1609779 w 5545537"/>
              <a:gd name="connsiteY41" fmla="*/ 4222748 h 6876000"/>
              <a:gd name="connsiteX42" fmla="*/ 1609779 w 5545537"/>
              <a:gd name="connsiteY42" fmla="*/ 4205666 h 6876000"/>
              <a:gd name="connsiteX43" fmla="*/ 1577115 w 5545537"/>
              <a:gd name="connsiteY43" fmla="*/ 4208959 h 6876000"/>
              <a:gd name="connsiteX44" fmla="*/ 1055057 w 5545537"/>
              <a:gd name="connsiteY44" fmla="*/ 3686901 h 6876000"/>
              <a:gd name="connsiteX45" fmla="*/ 1577115 w 5545537"/>
              <a:gd name="connsiteY45" fmla="*/ 3164843 h 6876000"/>
              <a:gd name="connsiteX46" fmla="*/ 2088567 w 5545537"/>
              <a:gd name="connsiteY46" fmla="*/ 3581688 h 6876000"/>
              <a:gd name="connsiteX47" fmla="*/ 2098635 w 5545537"/>
              <a:gd name="connsiteY47" fmla="*/ 3681565 h 6876000"/>
              <a:gd name="connsiteX48" fmla="*/ 2113837 w 5545537"/>
              <a:gd name="connsiteY48" fmla="*/ 3681565 h 6876000"/>
              <a:gd name="connsiteX49" fmla="*/ 2113837 w 5545537"/>
              <a:gd name="connsiteY49" fmla="*/ 2637449 h 6876000"/>
              <a:gd name="connsiteX50" fmla="*/ 2114775 w 5545537"/>
              <a:gd name="connsiteY50" fmla="*/ 2637449 h 6876000"/>
              <a:gd name="connsiteX51" fmla="*/ 2113835 w 5545537"/>
              <a:gd name="connsiteY51" fmla="*/ 2628122 h 6876000"/>
              <a:gd name="connsiteX52" fmla="*/ 2635893 w 5545537"/>
              <a:gd name="connsiteY52" fmla="*/ 2106064 h 6876000"/>
              <a:gd name="connsiteX53" fmla="*/ 2649648 w 5545537"/>
              <a:gd name="connsiteY53" fmla="*/ 2107451 h 6876000"/>
              <a:gd name="connsiteX54" fmla="*/ 2649648 w 5545537"/>
              <a:gd name="connsiteY54" fmla="*/ 2090015 h 6876000"/>
              <a:gd name="connsiteX55" fmla="*/ 2635894 w 5545537"/>
              <a:gd name="connsiteY55" fmla="*/ 2091401 h 6876000"/>
              <a:gd name="connsiteX56" fmla="*/ 2113836 w 5545537"/>
              <a:gd name="connsiteY56" fmla="*/ 1569343 h 6876000"/>
              <a:gd name="connsiteX57" fmla="*/ 2635894 w 5545537"/>
              <a:gd name="connsiteY57" fmla="*/ 1047285 h 6876000"/>
              <a:gd name="connsiteX58" fmla="*/ 2649648 w 5545537"/>
              <a:gd name="connsiteY58" fmla="*/ 1048672 h 6876000"/>
              <a:gd name="connsiteX59" fmla="*/ 2649648 w 5545537"/>
              <a:gd name="connsiteY59" fmla="*/ 1043268 h 6876000"/>
              <a:gd name="connsiteX60" fmla="*/ 2689899 w 5545537"/>
              <a:gd name="connsiteY60" fmla="*/ 1039210 h 6876000"/>
              <a:gd name="connsiteX61" fmla="*/ 2689899 w 5545537"/>
              <a:gd name="connsiteY61" fmla="*/ 1038672 h 6876000"/>
              <a:gd name="connsiteX62" fmla="*/ 2635893 w 5545537"/>
              <a:gd name="connsiteY62" fmla="*/ 1044116 h 6876000"/>
              <a:gd name="connsiteX63" fmla="*/ 2113835 w 5545537"/>
              <a:gd name="connsiteY63" fmla="*/ 522058 h 6876000"/>
              <a:gd name="connsiteX64" fmla="*/ 2635893 w 5545537"/>
              <a:gd name="connsiteY64"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43975 h 6876000"/>
              <a:gd name="connsiteX26" fmla="*/ 426816 w 5545537"/>
              <a:gd name="connsiteY26" fmla="*/ 5735384 h 6876000"/>
              <a:gd name="connsiteX27" fmla="*/ 9971 w 5545537"/>
              <a:gd name="connsiteY27" fmla="*/ 5223932 h 6876000"/>
              <a:gd name="connsiteX28" fmla="*/ 426816 w 5545537"/>
              <a:gd name="connsiteY28" fmla="*/ 4712481 h 6876000"/>
              <a:gd name="connsiteX29" fmla="*/ 512040 w 5545537"/>
              <a:gd name="connsiteY29" fmla="*/ 4703889 h 6876000"/>
              <a:gd name="connsiteX30" fmla="*/ 512040 w 5545537"/>
              <a:gd name="connsiteY30" fmla="*/ 4703511 h 6876000"/>
              <a:gd name="connsiteX31" fmla="*/ 423086 w 5545537"/>
              <a:gd name="connsiteY31" fmla="*/ 4694544 h 6876000"/>
              <a:gd name="connsiteX32" fmla="*/ 0 w 5545537"/>
              <a:gd name="connsiteY32" fmla="*/ 4175435 h 6876000"/>
              <a:gd name="connsiteX33" fmla="*/ 529874 w 5545537"/>
              <a:gd name="connsiteY33" fmla="*/ 3645561 h 6876000"/>
              <a:gd name="connsiteX34" fmla="*/ 1048983 w 5545537"/>
              <a:gd name="connsiteY34" fmla="*/ 4068647 h 6876000"/>
              <a:gd name="connsiteX35" fmla="*/ 1057146 w 5545537"/>
              <a:gd name="connsiteY35" fmla="*/ 4149617 h 6876000"/>
              <a:gd name="connsiteX36" fmla="*/ 1066307 w 5545537"/>
              <a:gd name="connsiteY36" fmla="*/ 4347509 h 6876000"/>
              <a:gd name="connsiteX37" fmla="*/ 1069719 w 5545537"/>
              <a:gd name="connsiteY37" fmla="*/ 4620012 h 6876000"/>
              <a:gd name="connsiteX38" fmla="*/ 1095113 w 5545537"/>
              <a:gd name="connsiteY38" fmla="*/ 4538207 h 6876000"/>
              <a:gd name="connsiteX39" fmla="*/ 1576145 w 5545537"/>
              <a:gd name="connsiteY39" fmla="*/ 4219357 h 6876000"/>
              <a:gd name="connsiteX40" fmla="*/ 1609779 w 5545537"/>
              <a:gd name="connsiteY40" fmla="*/ 4222748 h 6876000"/>
              <a:gd name="connsiteX41" fmla="*/ 1609779 w 5545537"/>
              <a:gd name="connsiteY41" fmla="*/ 4205666 h 6876000"/>
              <a:gd name="connsiteX42" fmla="*/ 1577115 w 5545537"/>
              <a:gd name="connsiteY42" fmla="*/ 4208959 h 6876000"/>
              <a:gd name="connsiteX43" fmla="*/ 1055057 w 5545537"/>
              <a:gd name="connsiteY43" fmla="*/ 3686901 h 6876000"/>
              <a:gd name="connsiteX44" fmla="*/ 1577115 w 5545537"/>
              <a:gd name="connsiteY44" fmla="*/ 3164843 h 6876000"/>
              <a:gd name="connsiteX45" fmla="*/ 2088567 w 5545537"/>
              <a:gd name="connsiteY45" fmla="*/ 3581688 h 6876000"/>
              <a:gd name="connsiteX46" fmla="*/ 2098635 w 5545537"/>
              <a:gd name="connsiteY46" fmla="*/ 3681565 h 6876000"/>
              <a:gd name="connsiteX47" fmla="*/ 2113837 w 5545537"/>
              <a:gd name="connsiteY47" fmla="*/ 3681565 h 6876000"/>
              <a:gd name="connsiteX48" fmla="*/ 2113837 w 5545537"/>
              <a:gd name="connsiteY48" fmla="*/ 2637449 h 6876000"/>
              <a:gd name="connsiteX49" fmla="*/ 2114775 w 5545537"/>
              <a:gd name="connsiteY49" fmla="*/ 2637449 h 6876000"/>
              <a:gd name="connsiteX50" fmla="*/ 2113835 w 5545537"/>
              <a:gd name="connsiteY50" fmla="*/ 2628122 h 6876000"/>
              <a:gd name="connsiteX51" fmla="*/ 2635893 w 5545537"/>
              <a:gd name="connsiteY51" fmla="*/ 2106064 h 6876000"/>
              <a:gd name="connsiteX52" fmla="*/ 2649648 w 5545537"/>
              <a:gd name="connsiteY52" fmla="*/ 2107451 h 6876000"/>
              <a:gd name="connsiteX53" fmla="*/ 2649648 w 5545537"/>
              <a:gd name="connsiteY53" fmla="*/ 2090015 h 6876000"/>
              <a:gd name="connsiteX54" fmla="*/ 2635894 w 5545537"/>
              <a:gd name="connsiteY54" fmla="*/ 2091401 h 6876000"/>
              <a:gd name="connsiteX55" fmla="*/ 2113836 w 5545537"/>
              <a:gd name="connsiteY55" fmla="*/ 1569343 h 6876000"/>
              <a:gd name="connsiteX56" fmla="*/ 2635894 w 5545537"/>
              <a:gd name="connsiteY56" fmla="*/ 1047285 h 6876000"/>
              <a:gd name="connsiteX57" fmla="*/ 2649648 w 5545537"/>
              <a:gd name="connsiteY57" fmla="*/ 1048672 h 6876000"/>
              <a:gd name="connsiteX58" fmla="*/ 2649648 w 5545537"/>
              <a:gd name="connsiteY58" fmla="*/ 1043268 h 6876000"/>
              <a:gd name="connsiteX59" fmla="*/ 2689899 w 5545537"/>
              <a:gd name="connsiteY59" fmla="*/ 1039210 h 6876000"/>
              <a:gd name="connsiteX60" fmla="*/ 2689899 w 5545537"/>
              <a:gd name="connsiteY60" fmla="*/ 1038672 h 6876000"/>
              <a:gd name="connsiteX61" fmla="*/ 2635893 w 5545537"/>
              <a:gd name="connsiteY61" fmla="*/ 1044116 h 6876000"/>
              <a:gd name="connsiteX62" fmla="*/ 2113835 w 5545537"/>
              <a:gd name="connsiteY62" fmla="*/ 522058 h 6876000"/>
              <a:gd name="connsiteX63" fmla="*/ 2635893 w 5545537"/>
              <a:gd name="connsiteY63"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12040 w 5545537"/>
              <a:gd name="connsiteY24" fmla="*/ 5743975 h 6876000"/>
              <a:gd name="connsiteX25" fmla="*/ 426816 w 5545537"/>
              <a:gd name="connsiteY25" fmla="*/ 5735384 h 6876000"/>
              <a:gd name="connsiteX26" fmla="*/ 9971 w 5545537"/>
              <a:gd name="connsiteY26" fmla="*/ 5223932 h 6876000"/>
              <a:gd name="connsiteX27" fmla="*/ 426816 w 5545537"/>
              <a:gd name="connsiteY27" fmla="*/ 4712481 h 6876000"/>
              <a:gd name="connsiteX28" fmla="*/ 512040 w 5545537"/>
              <a:gd name="connsiteY28" fmla="*/ 4703889 h 6876000"/>
              <a:gd name="connsiteX29" fmla="*/ 512040 w 5545537"/>
              <a:gd name="connsiteY29" fmla="*/ 4703511 h 6876000"/>
              <a:gd name="connsiteX30" fmla="*/ 423086 w 5545537"/>
              <a:gd name="connsiteY30" fmla="*/ 4694544 h 6876000"/>
              <a:gd name="connsiteX31" fmla="*/ 0 w 5545537"/>
              <a:gd name="connsiteY31" fmla="*/ 4175435 h 6876000"/>
              <a:gd name="connsiteX32" fmla="*/ 529874 w 5545537"/>
              <a:gd name="connsiteY32" fmla="*/ 3645561 h 6876000"/>
              <a:gd name="connsiteX33" fmla="*/ 1048983 w 5545537"/>
              <a:gd name="connsiteY33" fmla="*/ 4068647 h 6876000"/>
              <a:gd name="connsiteX34" fmla="*/ 1057146 w 5545537"/>
              <a:gd name="connsiteY34" fmla="*/ 4149617 h 6876000"/>
              <a:gd name="connsiteX35" fmla="*/ 1066307 w 5545537"/>
              <a:gd name="connsiteY35" fmla="*/ 4347509 h 6876000"/>
              <a:gd name="connsiteX36" fmla="*/ 1069719 w 5545537"/>
              <a:gd name="connsiteY36" fmla="*/ 4620012 h 6876000"/>
              <a:gd name="connsiteX37" fmla="*/ 1095113 w 5545537"/>
              <a:gd name="connsiteY37" fmla="*/ 4538207 h 6876000"/>
              <a:gd name="connsiteX38" fmla="*/ 1576145 w 5545537"/>
              <a:gd name="connsiteY38" fmla="*/ 4219357 h 6876000"/>
              <a:gd name="connsiteX39" fmla="*/ 1609779 w 5545537"/>
              <a:gd name="connsiteY39" fmla="*/ 4222748 h 6876000"/>
              <a:gd name="connsiteX40" fmla="*/ 1609779 w 5545537"/>
              <a:gd name="connsiteY40" fmla="*/ 4205666 h 6876000"/>
              <a:gd name="connsiteX41" fmla="*/ 1577115 w 5545537"/>
              <a:gd name="connsiteY41" fmla="*/ 4208959 h 6876000"/>
              <a:gd name="connsiteX42" fmla="*/ 1055057 w 5545537"/>
              <a:gd name="connsiteY42" fmla="*/ 3686901 h 6876000"/>
              <a:gd name="connsiteX43" fmla="*/ 1577115 w 5545537"/>
              <a:gd name="connsiteY43" fmla="*/ 3164843 h 6876000"/>
              <a:gd name="connsiteX44" fmla="*/ 2088567 w 5545537"/>
              <a:gd name="connsiteY44" fmla="*/ 3581688 h 6876000"/>
              <a:gd name="connsiteX45" fmla="*/ 2098635 w 5545537"/>
              <a:gd name="connsiteY45" fmla="*/ 3681565 h 6876000"/>
              <a:gd name="connsiteX46" fmla="*/ 2113837 w 5545537"/>
              <a:gd name="connsiteY46" fmla="*/ 3681565 h 6876000"/>
              <a:gd name="connsiteX47" fmla="*/ 2113837 w 5545537"/>
              <a:gd name="connsiteY47" fmla="*/ 2637449 h 6876000"/>
              <a:gd name="connsiteX48" fmla="*/ 2114775 w 5545537"/>
              <a:gd name="connsiteY48" fmla="*/ 2637449 h 6876000"/>
              <a:gd name="connsiteX49" fmla="*/ 2113835 w 5545537"/>
              <a:gd name="connsiteY49" fmla="*/ 2628122 h 6876000"/>
              <a:gd name="connsiteX50" fmla="*/ 2635893 w 5545537"/>
              <a:gd name="connsiteY50" fmla="*/ 2106064 h 6876000"/>
              <a:gd name="connsiteX51" fmla="*/ 2649648 w 5545537"/>
              <a:gd name="connsiteY51" fmla="*/ 2107451 h 6876000"/>
              <a:gd name="connsiteX52" fmla="*/ 2649648 w 5545537"/>
              <a:gd name="connsiteY52" fmla="*/ 2090015 h 6876000"/>
              <a:gd name="connsiteX53" fmla="*/ 2635894 w 5545537"/>
              <a:gd name="connsiteY53" fmla="*/ 2091401 h 6876000"/>
              <a:gd name="connsiteX54" fmla="*/ 2113836 w 5545537"/>
              <a:gd name="connsiteY54" fmla="*/ 1569343 h 6876000"/>
              <a:gd name="connsiteX55" fmla="*/ 2635894 w 5545537"/>
              <a:gd name="connsiteY55" fmla="*/ 1047285 h 6876000"/>
              <a:gd name="connsiteX56" fmla="*/ 2649648 w 5545537"/>
              <a:gd name="connsiteY56" fmla="*/ 1048672 h 6876000"/>
              <a:gd name="connsiteX57" fmla="*/ 2649648 w 5545537"/>
              <a:gd name="connsiteY57" fmla="*/ 1043268 h 6876000"/>
              <a:gd name="connsiteX58" fmla="*/ 2689899 w 5545537"/>
              <a:gd name="connsiteY58" fmla="*/ 1039210 h 6876000"/>
              <a:gd name="connsiteX59" fmla="*/ 2689899 w 5545537"/>
              <a:gd name="connsiteY59" fmla="*/ 1038672 h 6876000"/>
              <a:gd name="connsiteX60" fmla="*/ 2635893 w 5545537"/>
              <a:gd name="connsiteY60" fmla="*/ 1044116 h 6876000"/>
              <a:gd name="connsiteX61" fmla="*/ 2113835 w 5545537"/>
              <a:gd name="connsiteY61" fmla="*/ 522058 h 6876000"/>
              <a:gd name="connsiteX62" fmla="*/ 2635893 w 5545537"/>
              <a:gd name="connsiteY62"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6307 w 5545537"/>
              <a:gd name="connsiteY34" fmla="*/ 4347509 h 6876000"/>
              <a:gd name="connsiteX35" fmla="*/ 1069719 w 5545537"/>
              <a:gd name="connsiteY35" fmla="*/ 4620012 h 6876000"/>
              <a:gd name="connsiteX36" fmla="*/ 1095113 w 5545537"/>
              <a:gd name="connsiteY36" fmla="*/ 4538207 h 6876000"/>
              <a:gd name="connsiteX37" fmla="*/ 1576145 w 5545537"/>
              <a:gd name="connsiteY37" fmla="*/ 4219357 h 6876000"/>
              <a:gd name="connsiteX38" fmla="*/ 1609779 w 5545537"/>
              <a:gd name="connsiteY38" fmla="*/ 4222748 h 6876000"/>
              <a:gd name="connsiteX39" fmla="*/ 1609779 w 5545537"/>
              <a:gd name="connsiteY39" fmla="*/ 4205666 h 6876000"/>
              <a:gd name="connsiteX40" fmla="*/ 1577115 w 5545537"/>
              <a:gd name="connsiteY40" fmla="*/ 4208959 h 6876000"/>
              <a:gd name="connsiteX41" fmla="*/ 1055057 w 5545537"/>
              <a:gd name="connsiteY41" fmla="*/ 3686901 h 6876000"/>
              <a:gd name="connsiteX42" fmla="*/ 1577115 w 5545537"/>
              <a:gd name="connsiteY42" fmla="*/ 3164843 h 6876000"/>
              <a:gd name="connsiteX43" fmla="*/ 2088567 w 5545537"/>
              <a:gd name="connsiteY43" fmla="*/ 3581688 h 6876000"/>
              <a:gd name="connsiteX44" fmla="*/ 2098635 w 5545537"/>
              <a:gd name="connsiteY44" fmla="*/ 3681565 h 6876000"/>
              <a:gd name="connsiteX45" fmla="*/ 2113837 w 5545537"/>
              <a:gd name="connsiteY45" fmla="*/ 3681565 h 6876000"/>
              <a:gd name="connsiteX46" fmla="*/ 2113837 w 5545537"/>
              <a:gd name="connsiteY46" fmla="*/ 2637449 h 6876000"/>
              <a:gd name="connsiteX47" fmla="*/ 2114775 w 5545537"/>
              <a:gd name="connsiteY47" fmla="*/ 2637449 h 6876000"/>
              <a:gd name="connsiteX48" fmla="*/ 2113835 w 5545537"/>
              <a:gd name="connsiteY48" fmla="*/ 2628122 h 6876000"/>
              <a:gd name="connsiteX49" fmla="*/ 2635893 w 5545537"/>
              <a:gd name="connsiteY49" fmla="*/ 2106064 h 6876000"/>
              <a:gd name="connsiteX50" fmla="*/ 2649648 w 5545537"/>
              <a:gd name="connsiteY50" fmla="*/ 2107451 h 6876000"/>
              <a:gd name="connsiteX51" fmla="*/ 2649648 w 5545537"/>
              <a:gd name="connsiteY51" fmla="*/ 2090015 h 6876000"/>
              <a:gd name="connsiteX52" fmla="*/ 2635894 w 5545537"/>
              <a:gd name="connsiteY52" fmla="*/ 2091401 h 6876000"/>
              <a:gd name="connsiteX53" fmla="*/ 2113836 w 5545537"/>
              <a:gd name="connsiteY53" fmla="*/ 1569343 h 6876000"/>
              <a:gd name="connsiteX54" fmla="*/ 2635894 w 5545537"/>
              <a:gd name="connsiteY54" fmla="*/ 1047285 h 6876000"/>
              <a:gd name="connsiteX55" fmla="*/ 2649648 w 5545537"/>
              <a:gd name="connsiteY55" fmla="*/ 1048672 h 6876000"/>
              <a:gd name="connsiteX56" fmla="*/ 2649648 w 5545537"/>
              <a:gd name="connsiteY56" fmla="*/ 1043268 h 6876000"/>
              <a:gd name="connsiteX57" fmla="*/ 2689899 w 5545537"/>
              <a:gd name="connsiteY57" fmla="*/ 1039210 h 6876000"/>
              <a:gd name="connsiteX58" fmla="*/ 2689899 w 5545537"/>
              <a:gd name="connsiteY58" fmla="*/ 1038672 h 6876000"/>
              <a:gd name="connsiteX59" fmla="*/ 2635893 w 5545537"/>
              <a:gd name="connsiteY59" fmla="*/ 1044116 h 6876000"/>
              <a:gd name="connsiteX60" fmla="*/ 2113835 w 5545537"/>
              <a:gd name="connsiteY60" fmla="*/ 522058 h 6876000"/>
              <a:gd name="connsiteX61" fmla="*/ 2635893 w 5545537"/>
              <a:gd name="connsiteY61"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9719 w 5545537"/>
              <a:gd name="connsiteY34" fmla="*/ 4620012 h 6876000"/>
              <a:gd name="connsiteX35" fmla="*/ 1095113 w 5545537"/>
              <a:gd name="connsiteY35" fmla="*/ 4538207 h 6876000"/>
              <a:gd name="connsiteX36" fmla="*/ 1576145 w 5545537"/>
              <a:gd name="connsiteY36" fmla="*/ 4219357 h 6876000"/>
              <a:gd name="connsiteX37" fmla="*/ 1609779 w 5545537"/>
              <a:gd name="connsiteY37" fmla="*/ 4222748 h 6876000"/>
              <a:gd name="connsiteX38" fmla="*/ 1609779 w 5545537"/>
              <a:gd name="connsiteY38" fmla="*/ 4205666 h 6876000"/>
              <a:gd name="connsiteX39" fmla="*/ 1577115 w 5545537"/>
              <a:gd name="connsiteY39" fmla="*/ 4208959 h 6876000"/>
              <a:gd name="connsiteX40" fmla="*/ 1055057 w 5545537"/>
              <a:gd name="connsiteY40" fmla="*/ 3686901 h 6876000"/>
              <a:gd name="connsiteX41" fmla="*/ 1577115 w 5545537"/>
              <a:gd name="connsiteY41" fmla="*/ 3164843 h 6876000"/>
              <a:gd name="connsiteX42" fmla="*/ 2088567 w 5545537"/>
              <a:gd name="connsiteY42" fmla="*/ 3581688 h 6876000"/>
              <a:gd name="connsiteX43" fmla="*/ 2098635 w 5545537"/>
              <a:gd name="connsiteY43" fmla="*/ 3681565 h 6876000"/>
              <a:gd name="connsiteX44" fmla="*/ 2113837 w 5545537"/>
              <a:gd name="connsiteY44" fmla="*/ 3681565 h 6876000"/>
              <a:gd name="connsiteX45" fmla="*/ 2113837 w 5545537"/>
              <a:gd name="connsiteY45" fmla="*/ 2637449 h 6876000"/>
              <a:gd name="connsiteX46" fmla="*/ 2114775 w 5545537"/>
              <a:gd name="connsiteY46" fmla="*/ 2637449 h 6876000"/>
              <a:gd name="connsiteX47" fmla="*/ 2113835 w 5545537"/>
              <a:gd name="connsiteY47" fmla="*/ 2628122 h 6876000"/>
              <a:gd name="connsiteX48" fmla="*/ 2635893 w 5545537"/>
              <a:gd name="connsiteY48" fmla="*/ 2106064 h 6876000"/>
              <a:gd name="connsiteX49" fmla="*/ 2649648 w 5545537"/>
              <a:gd name="connsiteY49" fmla="*/ 2107451 h 6876000"/>
              <a:gd name="connsiteX50" fmla="*/ 2649648 w 5545537"/>
              <a:gd name="connsiteY50" fmla="*/ 2090015 h 6876000"/>
              <a:gd name="connsiteX51" fmla="*/ 2635894 w 5545537"/>
              <a:gd name="connsiteY51" fmla="*/ 2091401 h 6876000"/>
              <a:gd name="connsiteX52" fmla="*/ 2113836 w 5545537"/>
              <a:gd name="connsiteY52" fmla="*/ 1569343 h 6876000"/>
              <a:gd name="connsiteX53" fmla="*/ 2635894 w 5545537"/>
              <a:gd name="connsiteY53" fmla="*/ 1047285 h 6876000"/>
              <a:gd name="connsiteX54" fmla="*/ 2649648 w 5545537"/>
              <a:gd name="connsiteY54" fmla="*/ 1048672 h 6876000"/>
              <a:gd name="connsiteX55" fmla="*/ 2649648 w 5545537"/>
              <a:gd name="connsiteY55" fmla="*/ 1043268 h 6876000"/>
              <a:gd name="connsiteX56" fmla="*/ 2689899 w 5545537"/>
              <a:gd name="connsiteY56" fmla="*/ 1039210 h 6876000"/>
              <a:gd name="connsiteX57" fmla="*/ 2689899 w 5545537"/>
              <a:gd name="connsiteY57" fmla="*/ 1038672 h 6876000"/>
              <a:gd name="connsiteX58" fmla="*/ 2635893 w 5545537"/>
              <a:gd name="connsiteY58" fmla="*/ 1044116 h 6876000"/>
              <a:gd name="connsiteX59" fmla="*/ 2113835 w 5545537"/>
              <a:gd name="connsiteY59" fmla="*/ 522058 h 6876000"/>
              <a:gd name="connsiteX60" fmla="*/ 2635893 w 5545537"/>
              <a:gd name="connsiteY60"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426816 w 5545537"/>
              <a:gd name="connsiteY23" fmla="*/ 5735384 h 6876000"/>
              <a:gd name="connsiteX24" fmla="*/ 9971 w 5545537"/>
              <a:gd name="connsiteY24" fmla="*/ 5223932 h 6876000"/>
              <a:gd name="connsiteX25" fmla="*/ 426816 w 5545537"/>
              <a:gd name="connsiteY25" fmla="*/ 4712481 h 6876000"/>
              <a:gd name="connsiteX26" fmla="*/ 512040 w 5545537"/>
              <a:gd name="connsiteY26" fmla="*/ 4703889 h 6876000"/>
              <a:gd name="connsiteX27" fmla="*/ 512040 w 5545537"/>
              <a:gd name="connsiteY27" fmla="*/ 4703511 h 6876000"/>
              <a:gd name="connsiteX28" fmla="*/ 423086 w 5545537"/>
              <a:gd name="connsiteY28" fmla="*/ 4694544 h 6876000"/>
              <a:gd name="connsiteX29" fmla="*/ 0 w 5545537"/>
              <a:gd name="connsiteY29" fmla="*/ 4175435 h 6876000"/>
              <a:gd name="connsiteX30" fmla="*/ 529874 w 5545537"/>
              <a:gd name="connsiteY30" fmla="*/ 3645561 h 6876000"/>
              <a:gd name="connsiteX31" fmla="*/ 1048983 w 5545537"/>
              <a:gd name="connsiteY31" fmla="*/ 4068647 h 6876000"/>
              <a:gd name="connsiteX32" fmla="*/ 1057146 w 5545537"/>
              <a:gd name="connsiteY32" fmla="*/ 4149617 h 6876000"/>
              <a:gd name="connsiteX33" fmla="*/ 1069719 w 5545537"/>
              <a:gd name="connsiteY33" fmla="*/ 4620012 h 6876000"/>
              <a:gd name="connsiteX34" fmla="*/ 1095113 w 5545537"/>
              <a:gd name="connsiteY34" fmla="*/ 4538207 h 6876000"/>
              <a:gd name="connsiteX35" fmla="*/ 1576145 w 5545537"/>
              <a:gd name="connsiteY35" fmla="*/ 4219357 h 6876000"/>
              <a:gd name="connsiteX36" fmla="*/ 1609779 w 5545537"/>
              <a:gd name="connsiteY36" fmla="*/ 4222748 h 6876000"/>
              <a:gd name="connsiteX37" fmla="*/ 1609779 w 5545537"/>
              <a:gd name="connsiteY37" fmla="*/ 4205666 h 6876000"/>
              <a:gd name="connsiteX38" fmla="*/ 1577115 w 5545537"/>
              <a:gd name="connsiteY38" fmla="*/ 4208959 h 6876000"/>
              <a:gd name="connsiteX39" fmla="*/ 1055057 w 5545537"/>
              <a:gd name="connsiteY39" fmla="*/ 3686901 h 6876000"/>
              <a:gd name="connsiteX40" fmla="*/ 1577115 w 5545537"/>
              <a:gd name="connsiteY40" fmla="*/ 3164843 h 6876000"/>
              <a:gd name="connsiteX41" fmla="*/ 2088567 w 5545537"/>
              <a:gd name="connsiteY41" fmla="*/ 3581688 h 6876000"/>
              <a:gd name="connsiteX42" fmla="*/ 2098635 w 5545537"/>
              <a:gd name="connsiteY42" fmla="*/ 3681565 h 6876000"/>
              <a:gd name="connsiteX43" fmla="*/ 2113837 w 5545537"/>
              <a:gd name="connsiteY43" fmla="*/ 3681565 h 6876000"/>
              <a:gd name="connsiteX44" fmla="*/ 2113837 w 5545537"/>
              <a:gd name="connsiteY44" fmla="*/ 2637449 h 6876000"/>
              <a:gd name="connsiteX45" fmla="*/ 2114775 w 5545537"/>
              <a:gd name="connsiteY45" fmla="*/ 2637449 h 6876000"/>
              <a:gd name="connsiteX46" fmla="*/ 2113835 w 5545537"/>
              <a:gd name="connsiteY46" fmla="*/ 2628122 h 6876000"/>
              <a:gd name="connsiteX47" fmla="*/ 2635893 w 5545537"/>
              <a:gd name="connsiteY47" fmla="*/ 2106064 h 6876000"/>
              <a:gd name="connsiteX48" fmla="*/ 2649648 w 5545537"/>
              <a:gd name="connsiteY48" fmla="*/ 2107451 h 6876000"/>
              <a:gd name="connsiteX49" fmla="*/ 2649648 w 5545537"/>
              <a:gd name="connsiteY49" fmla="*/ 2090015 h 6876000"/>
              <a:gd name="connsiteX50" fmla="*/ 2635894 w 5545537"/>
              <a:gd name="connsiteY50" fmla="*/ 2091401 h 6876000"/>
              <a:gd name="connsiteX51" fmla="*/ 2113836 w 5545537"/>
              <a:gd name="connsiteY51" fmla="*/ 1569343 h 6876000"/>
              <a:gd name="connsiteX52" fmla="*/ 2635894 w 5545537"/>
              <a:gd name="connsiteY52" fmla="*/ 1047285 h 6876000"/>
              <a:gd name="connsiteX53" fmla="*/ 2649648 w 5545537"/>
              <a:gd name="connsiteY53" fmla="*/ 1048672 h 6876000"/>
              <a:gd name="connsiteX54" fmla="*/ 2649648 w 5545537"/>
              <a:gd name="connsiteY54" fmla="*/ 1043268 h 6876000"/>
              <a:gd name="connsiteX55" fmla="*/ 2689899 w 5545537"/>
              <a:gd name="connsiteY55" fmla="*/ 1039210 h 6876000"/>
              <a:gd name="connsiteX56" fmla="*/ 2689899 w 5545537"/>
              <a:gd name="connsiteY56" fmla="*/ 1038672 h 6876000"/>
              <a:gd name="connsiteX57" fmla="*/ 2635893 w 5545537"/>
              <a:gd name="connsiteY57" fmla="*/ 1044116 h 6876000"/>
              <a:gd name="connsiteX58" fmla="*/ 2113835 w 5545537"/>
              <a:gd name="connsiteY58" fmla="*/ 522058 h 6876000"/>
              <a:gd name="connsiteX59" fmla="*/ 2635893 w 5545537"/>
              <a:gd name="connsiteY5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17891 w 5545537"/>
              <a:gd name="connsiteY14" fmla="*/ 6858537 h 6876000"/>
              <a:gd name="connsiteX15" fmla="*/ 1609779 w 5545537"/>
              <a:gd name="connsiteY15" fmla="*/ 6858537 h 6876000"/>
              <a:gd name="connsiteX16" fmla="*/ 1069719 w 5545537"/>
              <a:gd name="connsiteY16" fmla="*/ 6858537 h 6876000"/>
              <a:gd name="connsiteX17" fmla="*/ 1069719 w 5545537"/>
              <a:gd name="connsiteY17" fmla="*/ 6318334 h 6876000"/>
              <a:gd name="connsiteX18" fmla="*/ 1069720 w 5545537"/>
              <a:gd name="connsiteY18" fmla="*/ 6318321 h 6876000"/>
              <a:gd name="connsiteX19" fmla="*/ 1069719 w 5545537"/>
              <a:gd name="connsiteY19" fmla="*/ 6318310 h 6876000"/>
              <a:gd name="connsiteX20" fmla="*/ 1061010 w 5545537"/>
              <a:gd name="connsiteY20" fmla="*/ 6219603 h 6876000"/>
              <a:gd name="connsiteX21" fmla="*/ 624433 w 5545537"/>
              <a:gd name="connsiteY21" fmla="*/ 5771972 h 6876000"/>
              <a:gd name="connsiteX22" fmla="*/ 426816 w 5545537"/>
              <a:gd name="connsiteY22" fmla="*/ 5735384 h 6876000"/>
              <a:gd name="connsiteX23" fmla="*/ 9971 w 5545537"/>
              <a:gd name="connsiteY23" fmla="*/ 5223932 h 6876000"/>
              <a:gd name="connsiteX24" fmla="*/ 426816 w 5545537"/>
              <a:gd name="connsiteY24" fmla="*/ 4712481 h 6876000"/>
              <a:gd name="connsiteX25" fmla="*/ 512040 w 5545537"/>
              <a:gd name="connsiteY25" fmla="*/ 4703889 h 6876000"/>
              <a:gd name="connsiteX26" fmla="*/ 512040 w 5545537"/>
              <a:gd name="connsiteY26" fmla="*/ 4703511 h 6876000"/>
              <a:gd name="connsiteX27" fmla="*/ 423086 w 5545537"/>
              <a:gd name="connsiteY27" fmla="*/ 4694544 h 6876000"/>
              <a:gd name="connsiteX28" fmla="*/ 0 w 5545537"/>
              <a:gd name="connsiteY28" fmla="*/ 4175435 h 6876000"/>
              <a:gd name="connsiteX29" fmla="*/ 529874 w 5545537"/>
              <a:gd name="connsiteY29" fmla="*/ 3645561 h 6876000"/>
              <a:gd name="connsiteX30" fmla="*/ 1048983 w 5545537"/>
              <a:gd name="connsiteY30" fmla="*/ 4068647 h 6876000"/>
              <a:gd name="connsiteX31" fmla="*/ 1057146 w 5545537"/>
              <a:gd name="connsiteY31" fmla="*/ 4149617 h 6876000"/>
              <a:gd name="connsiteX32" fmla="*/ 1069719 w 5545537"/>
              <a:gd name="connsiteY32" fmla="*/ 4620012 h 6876000"/>
              <a:gd name="connsiteX33" fmla="*/ 1095113 w 5545537"/>
              <a:gd name="connsiteY33" fmla="*/ 4538207 h 6876000"/>
              <a:gd name="connsiteX34" fmla="*/ 1576145 w 5545537"/>
              <a:gd name="connsiteY34" fmla="*/ 4219357 h 6876000"/>
              <a:gd name="connsiteX35" fmla="*/ 1609779 w 5545537"/>
              <a:gd name="connsiteY35" fmla="*/ 4222748 h 6876000"/>
              <a:gd name="connsiteX36" fmla="*/ 1609779 w 5545537"/>
              <a:gd name="connsiteY36" fmla="*/ 4205666 h 6876000"/>
              <a:gd name="connsiteX37" fmla="*/ 1577115 w 5545537"/>
              <a:gd name="connsiteY37" fmla="*/ 4208959 h 6876000"/>
              <a:gd name="connsiteX38" fmla="*/ 1055057 w 5545537"/>
              <a:gd name="connsiteY38" fmla="*/ 3686901 h 6876000"/>
              <a:gd name="connsiteX39" fmla="*/ 1577115 w 5545537"/>
              <a:gd name="connsiteY39" fmla="*/ 3164843 h 6876000"/>
              <a:gd name="connsiteX40" fmla="*/ 2088567 w 5545537"/>
              <a:gd name="connsiteY40" fmla="*/ 3581688 h 6876000"/>
              <a:gd name="connsiteX41" fmla="*/ 2098635 w 5545537"/>
              <a:gd name="connsiteY41" fmla="*/ 3681565 h 6876000"/>
              <a:gd name="connsiteX42" fmla="*/ 2113837 w 5545537"/>
              <a:gd name="connsiteY42" fmla="*/ 3681565 h 6876000"/>
              <a:gd name="connsiteX43" fmla="*/ 2113837 w 5545537"/>
              <a:gd name="connsiteY43" fmla="*/ 2637449 h 6876000"/>
              <a:gd name="connsiteX44" fmla="*/ 2114775 w 5545537"/>
              <a:gd name="connsiteY44" fmla="*/ 2637449 h 6876000"/>
              <a:gd name="connsiteX45" fmla="*/ 2113835 w 5545537"/>
              <a:gd name="connsiteY45" fmla="*/ 2628122 h 6876000"/>
              <a:gd name="connsiteX46" fmla="*/ 2635893 w 5545537"/>
              <a:gd name="connsiteY46" fmla="*/ 2106064 h 6876000"/>
              <a:gd name="connsiteX47" fmla="*/ 2649648 w 5545537"/>
              <a:gd name="connsiteY47" fmla="*/ 2107451 h 6876000"/>
              <a:gd name="connsiteX48" fmla="*/ 2649648 w 5545537"/>
              <a:gd name="connsiteY48" fmla="*/ 2090015 h 6876000"/>
              <a:gd name="connsiteX49" fmla="*/ 2635894 w 5545537"/>
              <a:gd name="connsiteY49" fmla="*/ 2091401 h 6876000"/>
              <a:gd name="connsiteX50" fmla="*/ 2113836 w 5545537"/>
              <a:gd name="connsiteY50" fmla="*/ 1569343 h 6876000"/>
              <a:gd name="connsiteX51" fmla="*/ 2635894 w 5545537"/>
              <a:gd name="connsiteY51" fmla="*/ 1047285 h 6876000"/>
              <a:gd name="connsiteX52" fmla="*/ 2649648 w 5545537"/>
              <a:gd name="connsiteY52" fmla="*/ 1048672 h 6876000"/>
              <a:gd name="connsiteX53" fmla="*/ 2649648 w 5545537"/>
              <a:gd name="connsiteY53" fmla="*/ 1043268 h 6876000"/>
              <a:gd name="connsiteX54" fmla="*/ 2689899 w 5545537"/>
              <a:gd name="connsiteY54" fmla="*/ 1039210 h 6876000"/>
              <a:gd name="connsiteX55" fmla="*/ 2689899 w 5545537"/>
              <a:gd name="connsiteY55" fmla="*/ 1038672 h 6876000"/>
              <a:gd name="connsiteX56" fmla="*/ 2635893 w 5545537"/>
              <a:gd name="connsiteY56" fmla="*/ 1044116 h 6876000"/>
              <a:gd name="connsiteX57" fmla="*/ 2113835 w 5545537"/>
              <a:gd name="connsiteY57" fmla="*/ 522058 h 6876000"/>
              <a:gd name="connsiteX58" fmla="*/ 2635893 w 5545537"/>
              <a:gd name="connsiteY5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609779 w 5545537"/>
              <a:gd name="connsiteY14" fmla="*/ 6858537 h 6876000"/>
              <a:gd name="connsiteX15" fmla="*/ 1069719 w 5545537"/>
              <a:gd name="connsiteY15" fmla="*/ 6858537 h 6876000"/>
              <a:gd name="connsiteX16" fmla="*/ 1069719 w 5545537"/>
              <a:gd name="connsiteY16" fmla="*/ 6318334 h 6876000"/>
              <a:gd name="connsiteX17" fmla="*/ 1069720 w 5545537"/>
              <a:gd name="connsiteY17" fmla="*/ 6318321 h 6876000"/>
              <a:gd name="connsiteX18" fmla="*/ 1069719 w 5545537"/>
              <a:gd name="connsiteY18" fmla="*/ 6318310 h 6876000"/>
              <a:gd name="connsiteX19" fmla="*/ 1061010 w 5545537"/>
              <a:gd name="connsiteY19" fmla="*/ 6219603 h 6876000"/>
              <a:gd name="connsiteX20" fmla="*/ 624433 w 5545537"/>
              <a:gd name="connsiteY20" fmla="*/ 5771972 h 6876000"/>
              <a:gd name="connsiteX21" fmla="*/ 426816 w 5545537"/>
              <a:gd name="connsiteY21" fmla="*/ 5735384 h 6876000"/>
              <a:gd name="connsiteX22" fmla="*/ 9971 w 5545537"/>
              <a:gd name="connsiteY22" fmla="*/ 5223932 h 6876000"/>
              <a:gd name="connsiteX23" fmla="*/ 426816 w 5545537"/>
              <a:gd name="connsiteY23" fmla="*/ 4712481 h 6876000"/>
              <a:gd name="connsiteX24" fmla="*/ 512040 w 5545537"/>
              <a:gd name="connsiteY24" fmla="*/ 4703889 h 6876000"/>
              <a:gd name="connsiteX25" fmla="*/ 512040 w 5545537"/>
              <a:gd name="connsiteY25" fmla="*/ 4703511 h 6876000"/>
              <a:gd name="connsiteX26" fmla="*/ 423086 w 5545537"/>
              <a:gd name="connsiteY26" fmla="*/ 4694544 h 6876000"/>
              <a:gd name="connsiteX27" fmla="*/ 0 w 5545537"/>
              <a:gd name="connsiteY27" fmla="*/ 4175435 h 6876000"/>
              <a:gd name="connsiteX28" fmla="*/ 529874 w 5545537"/>
              <a:gd name="connsiteY28" fmla="*/ 3645561 h 6876000"/>
              <a:gd name="connsiteX29" fmla="*/ 1048983 w 5545537"/>
              <a:gd name="connsiteY29" fmla="*/ 4068647 h 6876000"/>
              <a:gd name="connsiteX30" fmla="*/ 1057146 w 5545537"/>
              <a:gd name="connsiteY30" fmla="*/ 4149617 h 6876000"/>
              <a:gd name="connsiteX31" fmla="*/ 1069719 w 5545537"/>
              <a:gd name="connsiteY31" fmla="*/ 4620012 h 6876000"/>
              <a:gd name="connsiteX32" fmla="*/ 1095113 w 5545537"/>
              <a:gd name="connsiteY32" fmla="*/ 4538207 h 6876000"/>
              <a:gd name="connsiteX33" fmla="*/ 1576145 w 5545537"/>
              <a:gd name="connsiteY33" fmla="*/ 4219357 h 6876000"/>
              <a:gd name="connsiteX34" fmla="*/ 1609779 w 5545537"/>
              <a:gd name="connsiteY34" fmla="*/ 4222748 h 6876000"/>
              <a:gd name="connsiteX35" fmla="*/ 1609779 w 5545537"/>
              <a:gd name="connsiteY35" fmla="*/ 4205666 h 6876000"/>
              <a:gd name="connsiteX36" fmla="*/ 1577115 w 5545537"/>
              <a:gd name="connsiteY36" fmla="*/ 4208959 h 6876000"/>
              <a:gd name="connsiteX37" fmla="*/ 1055057 w 5545537"/>
              <a:gd name="connsiteY37" fmla="*/ 3686901 h 6876000"/>
              <a:gd name="connsiteX38" fmla="*/ 1577115 w 5545537"/>
              <a:gd name="connsiteY38" fmla="*/ 3164843 h 6876000"/>
              <a:gd name="connsiteX39" fmla="*/ 2088567 w 5545537"/>
              <a:gd name="connsiteY39" fmla="*/ 3581688 h 6876000"/>
              <a:gd name="connsiteX40" fmla="*/ 2098635 w 5545537"/>
              <a:gd name="connsiteY40" fmla="*/ 3681565 h 6876000"/>
              <a:gd name="connsiteX41" fmla="*/ 2113837 w 5545537"/>
              <a:gd name="connsiteY41" fmla="*/ 3681565 h 6876000"/>
              <a:gd name="connsiteX42" fmla="*/ 2113837 w 5545537"/>
              <a:gd name="connsiteY42" fmla="*/ 2637449 h 6876000"/>
              <a:gd name="connsiteX43" fmla="*/ 2114775 w 5545537"/>
              <a:gd name="connsiteY43" fmla="*/ 2637449 h 6876000"/>
              <a:gd name="connsiteX44" fmla="*/ 2113835 w 5545537"/>
              <a:gd name="connsiteY44" fmla="*/ 2628122 h 6876000"/>
              <a:gd name="connsiteX45" fmla="*/ 2635893 w 5545537"/>
              <a:gd name="connsiteY45" fmla="*/ 2106064 h 6876000"/>
              <a:gd name="connsiteX46" fmla="*/ 2649648 w 5545537"/>
              <a:gd name="connsiteY46" fmla="*/ 2107451 h 6876000"/>
              <a:gd name="connsiteX47" fmla="*/ 2649648 w 5545537"/>
              <a:gd name="connsiteY47" fmla="*/ 2090015 h 6876000"/>
              <a:gd name="connsiteX48" fmla="*/ 2635894 w 5545537"/>
              <a:gd name="connsiteY48" fmla="*/ 2091401 h 6876000"/>
              <a:gd name="connsiteX49" fmla="*/ 2113836 w 5545537"/>
              <a:gd name="connsiteY49" fmla="*/ 1569343 h 6876000"/>
              <a:gd name="connsiteX50" fmla="*/ 2635894 w 5545537"/>
              <a:gd name="connsiteY50" fmla="*/ 1047285 h 6876000"/>
              <a:gd name="connsiteX51" fmla="*/ 2649648 w 5545537"/>
              <a:gd name="connsiteY51" fmla="*/ 1048672 h 6876000"/>
              <a:gd name="connsiteX52" fmla="*/ 2649648 w 5545537"/>
              <a:gd name="connsiteY52" fmla="*/ 1043268 h 6876000"/>
              <a:gd name="connsiteX53" fmla="*/ 2689899 w 5545537"/>
              <a:gd name="connsiteY53" fmla="*/ 1039210 h 6876000"/>
              <a:gd name="connsiteX54" fmla="*/ 2689899 w 5545537"/>
              <a:gd name="connsiteY54" fmla="*/ 1038672 h 6876000"/>
              <a:gd name="connsiteX55" fmla="*/ 2635893 w 5545537"/>
              <a:gd name="connsiteY55" fmla="*/ 1044116 h 6876000"/>
              <a:gd name="connsiteX56" fmla="*/ 2113835 w 5545537"/>
              <a:gd name="connsiteY56" fmla="*/ 522058 h 6876000"/>
              <a:gd name="connsiteX57" fmla="*/ 2635893 w 5545537"/>
              <a:gd name="connsiteY5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9719 w 5545537"/>
              <a:gd name="connsiteY14" fmla="*/ 6858537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922831"/>
              <a:gd name="connsiteX1" fmla="*/ 2099173 w 5545537"/>
              <a:gd name="connsiteY1" fmla="*/ 2628122 h 6922831"/>
              <a:gd name="connsiteX2" fmla="*/ 1577115 w 5545537"/>
              <a:gd name="connsiteY2" fmla="*/ 3150180 h 6922831"/>
              <a:gd name="connsiteX3" fmla="*/ 1055057 w 5545537"/>
              <a:gd name="connsiteY3" fmla="*/ 2628122 h 6922831"/>
              <a:gd name="connsiteX4" fmla="*/ 1577115 w 5545537"/>
              <a:gd name="connsiteY4" fmla="*/ 2106064 h 6922831"/>
              <a:gd name="connsiteX5" fmla="*/ 2635893 w 5545537"/>
              <a:gd name="connsiteY5" fmla="*/ 0 h 6922831"/>
              <a:gd name="connsiteX6" fmla="*/ 2649648 w 5545537"/>
              <a:gd name="connsiteY6" fmla="*/ 1387 h 6922831"/>
              <a:gd name="connsiteX7" fmla="*/ 2649648 w 5545537"/>
              <a:gd name="connsiteY7" fmla="*/ 537 h 6922831"/>
              <a:gd name="connsiteX8" fmla="*/ 2689899 w 5545537"/>
              <a:gd name="connsiteY8" fmla="*/ 537 h 6922831"/>
              <a:gd name="connsiteX9" fmla="*/ 2689899 w 5545537"/>
              <a:gd name="connsiteY9" fmla="*/ 0 h 6922831"/>
              <a:gd name="connsiteX10" fmla="*/ 3846766 w 5545537"/>
              <a:gd name="connsiteY10" fmla="*/ 0 h 6922831"/>
              <a:gd name="connsiteX11" fmla="*/ 3846766 w 5545537"/>
              <a:gd name="connsiteY11" fmla="*/ 537 h 6922831"/>
              <a:gd name="connsiteX12" fmla="*/ 5545537 w 5545537"/>
              <a:gd name="connsiteY12" fmla="*/ 537 h 6922831"/>
              <a:gd name="connsiteX13" fmla="*/ 5545537 w 5545537"/>
              <a:gd name="connsiteY13" fmla="*/ 6876000 h 6922831"/>
              <a:gd name="connsiteX14" fmla="*/ 1067337 w 5545537"/>
              <a:gd name="connsiteY14" fmla="*/ 6922831 h 6922831"/>
              <a:gd name="connsiteX15" fmla="*/ 1069719 w 5545537"/>
              <a:gd name="connsiteY15" fmla="*/ 6318334 h 6922831"/>
              <a:gd name="connsiteX16" fmla="*/ 1069720 w 5545537"/>
              <a:gd name="connsiteY16" fmla="*/ 6318321 h 6922831"/>
              <a:gd name="connsiteX17" fmla="*/ 1069719 w 5545537"/>
              <a:gd name="connsiteY17" fmla="*/ 6318310 h 6922831"/>
              <a:gd name="connsiteX18" fmla="*/ 1061010 w 5545537"/>
              <a:gd name="connsiteY18" fmla="*/ 6219603 h 6922831"/>
              <a:gd name="connsiteX19" fmla="*/ 624433 w 5545537"/>
              <a:gd name="connsiteY19" fmla="*/ 5771972 h 6922831"/>
              <a:gd name="connsiteX20" fmla="*/ 426816 w 5545537"/>
              <a:gd name="connsiteY20" fmla="*/ 5735384 h 6922831"/>
              <a:gd name="connsiteX21" fmla="*/ 9971 w 5545537"/>
              <a:gd name="connsiteY21" fmla="*/ 5223932 h 6922831"/>
              <a:gd name="connsiteX22" fmla="*/ 426816 w 5545537"/>
              <a:gd name="connsiteY22" fmla="*/ 4712481 h 6922831"/>
              <a:gd name="connsiteX23" fmla="*/ 512040 w 5545537"/>
              <a:gd name="connsiteY23" fmla="*/ 4703889 h 6922831"/>
              <a:gd name="connsiteX24" fmla="*/ 512040 w 5545537"/>
              <a:gd name="connsiteY24" fmla="*/ 4703511 h 6922831"/>
              <a:gd name="connsiteX25" fmla="*/ 423086 w 5545537"/>
              <a:gd name="connsiteY25" fmla="*/ 4694544 h 6922831"/>
              <a:gd name="connsiteX26" fmla="*/ 0 w 5545537"/>
              <a:gd name="connsiteY26" fmla="*/ 4175435 h 6922831"/>
              <a:gd name="connsiteX27" fmla="*/ 529874 w 5545537"/>
              <a:gd name="connsiteY27" fmla="*/ 3645561 h 6922831"/>
              <a:gd name="connsiteX28" fmla="*/ 1048983 w 5545537"/>
              <a:gd name="connsiteY28" fmla="*/ 4068647 h 6922831"/>
              <a:gd name="connsiteX29" fmla="*/ 1057146 w 5545537"/>
              <a:gd name="connsiteY29" fmla="*/ 4149617 h 6922831"/>
              <a:gd name="connsiteX30" fmla="*/ 1069719 w 5545537"/>
              <a:gd name="connsiteY30" fmla="*/ 4620012 h 6922831"/>
              <a:gd name="connsiteX31" fmla="*/ 1095113 w 5545537"/>
              <a:gd name="connsiteY31" fmla="*/ 4538207 h 6922831"/>
              <a:gd name="connsiteX32" fmla="*/ 1576145 w 5545537"/>
              <a:gd name="connsiteY32" fmla="*/ 4219357 h 6922831"/>
              <a:gd name="connsiteX33" fmla="*/ 1609779 w 5545537"/>
              <a:gd name="connsiteY33" fmla="*/ 4222748 h 6922831"/>
              <a:gd name="connsiteX34" fmla="*/ 1609779 w 5545537"/>
              <a:gd name="connsiteY34" fmla="*/ 4205666 h 6922831"/>
              <a:gd name="connsiteX35" fmla="*/ 1577115 w 5545537"/>
              <a:gd name="connsiteY35" fmla="*/ 4208959 h 6922831"/>
              <a:gd name="connsiteX36" fmla="*/ 1055057 w 5545537"/>
              <a:gd name="connsiteY36" fmla="*/ 3686901 h 6922831"/>
              <a:gd name="connsiteX37" fmla="*/ 1577115 w 5545537"/>
              <a:gd name="connsiteY37" fmla="*/ 3164843 h 6922831"/>
              <a:gd name="connsiteX38" fmla="*/ 2088567 w 5545537"/>
              <a:gd name="connsiteY38" fmla="*/ 3581688 h 6922831"/>
              <a:gd name="connsiteX39" fmla="*/ 2098635 w 5545537"/>
              <a:gd name="connsiteY39" fmla="*/ 3681565 h 6922831"/>
              <a:gd name="connsiteX40" fmla="*/ 2113837 w 5545537"/>
              <a:gd name="connsiteY40" fmla="*/ 3681565 h 6922831"/>
              <a:gd name="connsiteX41" fmla="*/ 2113837 w 5545537"/>
              <a:gd name="connsiteY41" fmla="*/ 2637449 h 6922831"/>
              <a:gd name="connsiteX42" fmla="*/ 2114775 w 5545537"/>
              <a:gd name="connsiteY42" fmla="*/ 2637449 h 6922831"/>
              <a:gd name="connsiteX43" fmla="*/ 2113835 w 5545537"/>
              <a:gd name="connsiteY43" fmla="*/ 2628122 h 6922831"/>
              <a:gd name="connsiteX44" fmla="*/ 2635893 w 5545537"/>
              <a:gd name="connsiteY44" fmla="*/ 2106064 h 6922831"/>
              <a:gd name="connsiteX45" fmla="*/ 2649648 w 5545537"/>
              <a:gd name="connsiteY45" fmla="*/ 2107451 h 6922831"/>
              <a:gd name="connsiteX46" fmla="*/ 2649648 w 5545537"/>
              <a:gd name="connsiteY46" fmla="*/ 2090015 h 6922831"/>
              <a:gd name="connsiteX47" fmla="*/ 2635894 w 5545537"/>
              <a:gd name="connsiteY47" fmla="*/ 2091401 h 6922831"/>
              <a:gd name="connsiteX48" fmla="*/ 2113836 w 5545537"/>
              <a:gd name="connsiteY48" fmla="*/ 1569343 h 6922831"/>
              <a:gd name="connsiteX49" fmla="*/ 2635894 w 5545537"/>
              <a:gd name="connsiteY49" fmla="*/ 1047285 h 6922831"/>
              <a:gd name="connsiteX50" fmla="*/ 2649648 w 5545537"/>
              <a:gd name="connsiteY50" fmla="*/ 1048672 h 6922831"/>
              <a:gd name="connsiteX51" fmla="*/ 2649648 w 5545537"/>
              <a:gd name="connsiteY51" fmla="*/ 1043268 h 6922831"/>
              <a:gd name="connsiteX52" fmla="*/ 2689899 w 5545537"/>
              <a:gd name="connsiteY52" fmla="*/ 1039210 h 6922831"/>
              <a:gd name="connsiteX53" fmla="*/ 2689899 w 5545537"/>
              <a:gd name="connsiteY53" fmla="*/ 1038672 h 6922831"/>
              <a:gd name="connsiteX54" fmla="*/ 2635893 w 5545537"/>
              <a:gd name="connsiteY54" fmla="*/ 1044116 h 6922831"/>
              <a:gd name="connsiteX55" fmla="*/ 2113835 w 5545537"/>
              <a:gd name="connsiteY55" fmla="*/ 522058 h 6922831"/>
              <a:gd name="connsiteX56" fmla="*/ 2635893 w 5545537"/>
              <a:gd name="connsiteY56" fmla="*/ 0 h 6922831"/>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03"/>
              <a:gd name="connsiteX1" fmla="*/ 2099173 w 5545537"/>
              <a:gd name="connsiteY1" fmla="*/ 2628122 h 6876003"/>
              <a:gd name="connsiteX2" fmla="*/ 1577115 w 5545537"/>
              <a:gd name="connsiteY2" fmla="*/ 3150180 h 6876003"/>
              <a:gd name="connsiteX3" fmla="*/ 1055057 w 5545537"/>
              <a:gd name="connsiteY3" fmla="*/ 2628122 h 6876003"/>
              <a:gd name="connsiteX4" fmla="*/ 1577115 w 5545537"/>
              <a:gd name="connsiteY4" fmla="*/ 2106064 h 6876003"/>
              <a:gd name="connsiteX5" fmla="*/ 2635893 w 5545537"/>
              <a:gd name="connsiteY5" fmla="*/ 0 h 6876003"/>
              <a:gd name="connsiteX6" fmla="*/ 2649648 w 5545537"/>
              <a:gd name="connsiteY6" fmla="*/ 1387 h 6876003"/>
              <a:gd name="connsiteX7" fmla="*/ 2649648 w 5545537"/>
              <a:gd name="connsiteY7" fmla="*/ 537 h 6876003"/>
              <a:gd name="connsiteX8" fmla="*/ 2689899 w 5545537"/>
              <a:gd name="connsiteY8" fmla="*/ 537 h 6876003"/>
              <a:gd name="connsiteX9" fmla="*/ 2689899 w 5545537"/>
              <a:gd name="connsiteY9" fmla="*/ 0 h 6876003"/>
              <a:gd name="connsiteX10" fmla="*/ 3846766 w 5545537"/>
              <a:gd name="connsiteY10" fmla="*/ 0 h 6876003"/>
              <a:gd name="connsiteX11" fmla="*/ 3846766 w 5545537"/>
              <a:gd name="connsiteY11" fmla="*/ 537 h 6876003"/>
              <a:gd name="connsiteX12" fmla="*/ 5545537 w 5545537"/>
              <a:gd name="connsiteY12" fmla="*/ 537 h 6876003"/>
              <a:gd name="connsiteX13" fmla="*/ 5545537 w 5545537"/>
              <a:gd name="connsiteY13" fmla="*/ 6876000 h 6876003"/>
              <a:gd name="connsiteX14" fmla="*/ 1064761 w 5545537"/>
              <a:gd name="connsiteY14" fmla="*/ 6804058 h 6876003"/>
              <a:gd name="connsiteX15" fmla="*/ 1069719 w 5545537"/>
              <a:gd name="connsiteY15" fmla="*/ 6318334 h 6876003"/>
              <a:gd name="connsiteX16" fmla="*/ 1069720 w 5545537"/>
              <a:gd name="connsiteY16" fmla="*/ 6318321 h 6876003"/>
              <a:gd name="connsiteX17" fmla="*/ 1069719 w 5545537"/>
              <a:gd name="connsiteY17" fmla="*/ 6318310 h 6876003"/>
              <a:gd name="connsiteX18" fmla="*/ 1061010 w 5545537"/>
              <a:gd name="connsiteY18" fmla="*/ 6219603 h 6876003"/>
              <a:gd name="connsiteX19" fmla="*/ 624433 w 5545537"/>
              <a:gd name="connsiteY19" fmla="*/ 5771972 h 6876003"/>
              <a:gd name="connsiteX20" fmla="*/ 426816 w 5545537"/>
              <a:gd name="connsiteY20" fmla="*/ 5735384 h 6876003"/>
              <a:gd name="connsiteX21" fmla="*/ 9971 w 5545537"/>
              <a:gd name="connsiteY21" fmla="*/ 5223932 h 6876003"/>
              <a:gd name="connsiteX22" fmla="*/ 426816 w 5545537"/>
              <a:gd name="connsiteY22" fmla="*/ 4712481 h 6876003"/>
              <a:gd name="connsiteX23" fmla="*/ 512040 w 5545537"/>
              <a:gd name="connsiteY23" fmla="*/ 4703889 h 6876003"/>
              <a:gd name="connsiteX24" fmla="*/ 512040 w 5545537"/>
              <a:gd name="connsiteY24" fmla="*/ 4703511 h 6876003"/>
              <a:gd name="connsiteX25" fmla="*/ 423086 w 5545537"/>
              <a:gd name="connsiteY25" fmla="*/ 4694544 h 6876003"/>
              <a:gd name="connsiteX26" fmla="*/ 0 w 5545537"/>
              <a:gd name="connsiteY26" fmla="*/ 4175435 h 6876003"/>
              <a:gd name="connsiteX27" fmla="*/ 529874 w 5545537"/>
              <a:gd name="connsiteY27" fmla="*/ 3645561 h 6876003"/>
              <a:gd name="connsiteX28" fmla="*/ 1048983 w 5545537"/>
              <a:gd name="connsiteY28" fmla="*/ 4068647 h 6876003"/>
              <a:gd name="connsiteX29" fmla="*/ 1057146 w 5545537"/>
              <a:gd name="connsiteY29" fmla="*/ 4149617 h 6876003"/>
              <a:gd name="connsiteX30" fmla="*/ 1069719 w 5545537"/>
              <a:gd name="connsiteY30" fmla="*/ 4620012 h 6876003"/>
              <a:gd name="connsiteX31" fmla="*/ 1095113 w 5545537"/>
              <a:gd name="connsiteY31" fmla="*/ 4538207 h 6876003"/>
              <a:gd name="connsiteX32" fmla="*/ 1576145 w 5545537"/>
              <a:gd name="connsiteY32" fmla="*/ 4219357 h 6876003"/>
              <a:gd name="connsiteX33" fmla="*/ 1609779 w 5545537"/>
              <a:gd name="connsiteY33" fmla="*/ 4222748 h 6876003"/>
              <a:gd name="connsiteX34" fmla="*/ 1609779 w 5545537"/>
              <a:gd name="connsiteY34" fmla="*/ 4205666 h 6876003"/>
              <a:gd name="connsiteX35" fmla="*/ 1577115 w 5545537"/>
              <a:gd name="connsiteY35" fmla="*/ 4208959 h 6876003"/>
              <a:gd name="connsiteX36" fmla="*/ 1055057 w 5545537"/>
              <a:gd name="connsiteY36" fmla="*/ 3686901 h 6876003"/>
              <a:gd name="connsiteX37" fmla="*/ 1577115 w 5545537"/>
              <a:gd name="connsiteY37" fmla="*/ 3164843 h 6876003"/>
              <a:gd name="connsiteX38" fmla="*/ 2088567 w 5545537"/>
              <a:gd name="connsiteY38" fmla="*/ 3581688 h 6876003"/>
              <a:gd name="connsiteX39" fmla="*/ 2098635 w 5545537"/>
              <a:gd name="connsiteY39" fmla="*/ 3681565 h 6876003"/>
              <a:gd name="connsiteX40" fmla="*/ 2113837 w 5545537"/>
              <a:gd name="connsiteY40" fmla="*/ 3681565 h 6876003"/>
              <a:gd name="connsiteX41" fmla="*/ 2113837 w 5545537"/>
              <a:gd name="connsiteY41" fmla="*/ 2637449 h 6876003"/>
              <a:gd name="connsiteX42" fmla="*/ 2114775 w 5545537"/>
              <a:gd name="connsiteY42" fmla="*/ 2637449 h 6876003"/>
              <a:gd name="connsiteX43" fmla="*/ 2113835 w 5545537"/>
              <a:gd name="connsiteY43" fmla="*/ 2628122 h 6876003"/>
              <a:gd name="connsiteX44" fmla="*/ 2635893 w 5545537"/>
              <a:gd name="connsiteY44" fmla="*/ 2106064 h 6876003"/>
              <a:gd name="connsiteX45" fmla="*/ 2649648 w 5545537"/>
              <a:gd name="connsiteY45" fmla="*/ 2107451 h 6876003"/>
              <a:gd name="connsiteX46" fmla="*/ 2649648 w 5545537"/>
              <a:gd name="connsiteY46" fmla="*/ 2090015 h 6876003"/>
              <a:gd name="connsiteX47" fmla="*/ 2635894 w 5545537"/>
              <a:gd name="connsiteY47" fmla="*/ 2091401 h 6876003"/>
              <a:gd name="connsiteX48" fmla="*/ 2113836 w 5545537"/>
              <a:gd name="connsiteY48" fmla="*/ 1569343 h 6876003"/>
              <a:gd name="connsiteX49" fmla="*/ 2635894 w 5545537"/>
              <a:gd name="connsiteY49" fmla="*/ 1047285 h 6876003"/>
              <a:gd name="connsiteX50" fmla="*/ 2649648 w 5545537"/>
              <a:gd name="connsiteY50" fmla="*/ 1048672 h 6876003"/>
              <a:gd name="connsiteX51" fmla="*/ 2649648 w 5545537"/>
              <a:gd name="connsiteY51" fmla="*/ 1043268 h 6876003"/>
              <a:gd name="connsiteX52" fmla="*/ 2689899 w 5545537"/>
              <a:gd name="connsiteY52" fmla="*/ 1039210 h 6876003"/>
              <a:gd name="connsiteX53" fmla="*/ 2689899 w 5545537"/>
              <a:gd name="connsiteY53" fmla="*/ 1038672 h 6876003"/>
              <a:gd name="connsiteX54" fmla="*/ 2635893 w 5545537"/>
              <a:gd name="connsiteY54" fmla="*/ 1044116 h 6876003"/>
              <a:gd name="connsiteX55" fmla="*/ 2113835 w 5545537"/>
              <a:gd name="connsiteY55" fmla="*/ 522058 h 6876003"/>
              <a:gd name="connsiteX56" fmla="*/ 2635893 w 5545537"/>
              <a:gd name="connsiteY56" fmla="*/ 0 h 6876003"/>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4761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72488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942972"/>
              <a:gd name="connsiteX1" fmla="*/ 2099173 w 5545537"/>
              <a:gd name="connsiteY1" fmla="*/ 2628122 h 6942972"/>
              <a:gd name="connsiteX2" fmla="*/ 1577115 w 5545537"/>
              <a:gd name="connsiteY2" fmla="*/ 3150180 h 6942972"/>
              <a:gd name="connsiteX3" fmla="*/ 1055057 w 5545537"/>
              <a:gd name="connsiteY3" fmla="*/ 2628122 h 6942972"/>
              <a:gd name="connsiteX4" fmla="*/ 1577115 w 5545537"/>
              <a:gd name="connsiteY4" fmla="*/ 2106064 h 6942972"/>
              <a:gd name="connsiteX5" fmla="*/ 2635893 w 5545537"/>
              <a:gd name="connsiteY5" fmla="*/ 0 h 6942972"/>
              <a:gd name="connsiteX6" fmla="*/ 2649648 w 5545537"/>
              <a:gd name="connsiteY6" fmla="*/ 1387 h 6942972"/>
              <a:gd name="connsiteX7" fmla="*/ 2649648 w 5545537"/>
              <a:gd name="connsiteY7" fmla="*/ 537 h 6942972"/>
              <a:gd name="connsiteX8" fmla="*/ 2689899 w 5545537"/>
              <a:gd name="connsiteY8" fmla="*/ 537 h 6942972"/>
              <a:gd name="connsiteX9" fmla="*/ 2689899 w 5545537"/>
              <a:gd name="connsiteY9" fmla="*/ 0 h 6942972"/>
              <a:gd name="connsiteX10" fmla="*/ 3846766 w 5545537"/>
              <a:gd name="connsiteY10" fmla="*/ 0 h 6942972"/>
              <a:gd name="connsiteX11" fmla="*/ 3846766 w 5545537"/>
              <a:gd name="connsiteY11" fmla="*/ 537 h 6942972"/>
              <a:gd name="connsiteX12" fmla="*/ 5545537 w 5545537"/>
              <a:gd name="connsiteY12" fmla="*/ 537 h 6942972"/>
              <a:gd name="connsiteX13" fmla="*/ 5540385 w 5545537"/>
              <a:gd name="connsiteY13" fmla="*/ 6942970 h 6942972"/>
              <a:gd name="connsiteX14" fmla="*/ 1067337 w 5545537"/>
              <a:gd name="connsiteY14" fmla="*/ 6863300 h 6942972"/>
              <a:gd name="connsiteX15" fmla="*/ 1069719 w 5545537"/>
              <a:gd name="connsiteY15" fmla="*/ 6318334 h 6942972"/>
              <a:gd name="connsiteX16" fmla="*/ 1069720 w 5545537"/>
              <a:gd name="connsiteY16" fmla="*/ 6318321 h 6942972"/>
              <a:gd name="connsiteX17" fmla="*/ 1069719 w 5545537"/>
              <a:gd name="connsiteY17" fmla="*/ 6318310 h 6942972"/>
              <a:gd name="connsiteX18" fmla="*/ 1061010 w 5545537"/>
              <a:gd name="connsiteY18" fmla="*/ 6219603 h 6942972"/>
              <a:gd name="connsiteX19" fmla="*/ 624433 w 5545537"/>
              <a:gd name="connsiteY19" fmla="*/ 5771972 h 6942972"/>
              <a:gd name="connsiteX20" fmla="*/ 426816 w 5545537"/>
              <a:gd name="connsiteY20" fmla="*/ 5735384 h 6942972"/>
              <a:gd name="connsiteX21" fmla="*/ 9971 w 5545537"/>
              <a:gd name="connsiteY21" fmla="*/ 5223932 h 6942972"/>
              <a:gd name="connsiteX22" fmla="*/ 426816 w 5545537"/>
              <a:gd name="connsiteY22" fmla="*/ 4712481 h 6942972"/>
              <a:gd name="connsiteX23" fmla="*/ 512040 w 5545537"/>
              <a:gd name="connsiteY23" fmla="*/ 4703889 h 6942972"/>
              <a:gd name="connsiteX24" fmla="*/ 512040 w 5545537"/>
              <a:gd name="connsiteY24" fmla="*/ 4703511 h 6942972"/>
              <a:gd name="connsiteX25" fmla="*/ 423086 w 5545537"/>
              <a:gd name="connsiteY25" fmla="*/ 4694544 h 6942972"/>
              <a:gd name="connsiteX26" fmla="*/ 0 w 5545537"/>
              <a:gd name="connsiteY26" fmla="*/ 4175435 h 6942972"/>
              <a:gd name="connsiteX27" fmla="*/ 529874 w 5545537"/>
              <a:gd name="connsiteY27" fmla="*/ 3645561 h 6942972"/>
              <a:gd name="connsiteX28" fmla="*/ 1048983 w 5545537"/>
              <a:gd name="connsiteY28" fmla="*/ 4068647 h 6942972"/>
              <a:gd name="connsiteX29" fmla="*/ 1057146 w 5545537"/>
              <a:gd name="connsiteY29" fmla="*/ 4149617 h 6942972"/>
              <a:gd name="connsiteX30" fmla="*/ 1069719 w 5545537"/>
              <a:gd name="connsiteY30" fmla="*/ 4620012 h 6942972"/>
              <a:gd name="connsiteX31" fmla="*/ 1095113 w 5545537"/>
              <a:gd name="connsiteY31" fmla="*/ 4538207 h 6942972"/>
              <a:gd name="connsiteX32" fmla="*/ 1576145 w 5545537"/>
              <a:gd name="connsiteY32" fmla="*/ 4219357 h 6942972"/>
              <a:gd name="connsiteX33" fmla="*/ 1609779 w 5545537"/>
              <a:gd name="connsiteY33" fmla="*/ 4222748 h 6942972"/>
              <a:gd name="connsiteX34" fmla="*/ 1609779 w 5545537"/>
              <a:gd name="connsiteY34" fmla="*/ 4205666 h 6942972"/>
              <a:gd name="connsiteX35" fmla="*/ 1577115 w 5545537"/>
              <a:gd name="connsiteY35" fmla="*/ 4208959 h 6942972"/>
              <a:gd name="connsiteX36" fmla="*/ 1055057 w 5545537"/>
              <a:gd name="connsiteY36" fmla="*/ 3686901 h 6942972"/>
              <a:gd name="connsiteX37" fmla="*/ 1577115 w 5545537"/>
              <a:gd name="connsiteY37" fmla="*/ 3164843 h 6942972"/>
              <a:gd name="connsiteX38" fmla="*/ 2088567 w 5545537"/>
              <a:gd name="connsiteY38" fmla="*/ 3581688 h 6942972"/>
              <a:gd name="connsiteX39" fmla="*/ 2098635 w 5545537"/>
              <a:gd name="connsiteY39" fmla="*/ 3681565 h 6942972"/>
              <a:gd name="connsiteX40" fmla="*/ 2113837 w 5545537"/>
              <a:gd name="connsiteY40" fmla="*/ 3681565 h 6942972"/>
              <a:gd name="connsiteX41" fmla="*/ 2113837 w 5545537"/>
              <a:gd name="connsiteY41" fmla="*/ 2637449 h 6942972"/>
              <a:gd name="connsiteX42" fmla="*/ 2114775 w 5545537"/>
              <a:gd name="connsiteY42" fmla="*/ 2637449 h 6942972"/>
              <a:gd name="connsiteX43" fmla="*/ 2113835 w 5545537"/>
              <a:gd name="connsiteY43" fmla="*/ 2628122 h 6942972"/>
              <a:gd name="connsiteX44" fmla="*/ 2635893 w 5545537"/>
              <a:gd name="connsiteY44" fmla="*/ 2106064 h 6942972"/>
              <a:gd name="connsiteX45" fmla="*/ 2649648 w 5545537"/>
              <a:gd name="connsiteY45" fmla="*/ 2107451 h 6942972"/>
              <a:gd name="connsiteX46" fmla="*/ 2649648 w 5545537"/>
              <a:gd name="connsiteY46" fmla="*/ 2090015 h 6942972"/>
              <a:gd name="connsiteX47" fmla="*/ 2635894 w 5545537"/>
              <a:gd name="connsiteY47" fmla="*/ 2091401 h 6942972"/>
              <a:gd name="connsiteX48" fmla="*/ 2113836 w 5545537"/>
              <a:gd name="connsiteY48" fmla="*/ 1569343 h 6942972"/>
              <a:gd name="connsiteX49" fmla="*/ 2635894 w 5545537"/>
              <a:gd name="connsiteY49" fmla="*/ 1047285 h 6942972"/>
              <a:gd name="connsiteX50" fmla="*/ 2649648 w 5545537"/>
              <a:gd name="connsiteY50" fmla="*/ 1048672 h 6942972"/>
              <a:gd name="connsiteX51" fmla="*/ 2649648 w 5545537"/>
              <a:gd name="connsiteY51" fmla="*/ 1043268 h 6942972"/>
              <a:gd name="connsiteX52" fmla="*/ 2689899 w 5545537"/>
              <a:gd name="connsiteY52" fmla="*/ 1039210 h 6942972"/>
              <a:gd name="connsiteX53" fmla="*/ 2689899 w 5545537"/>
              <a:gd name="connsiteY53" fmla="*/ 1038672 h 6942972"/>
              <a:gd name="connsiteX54" fmla="*/ 2635893 w 5545537"/>
              <a:gd name="connsiteY54" fmla="*/ 1044116 h 6942972"/>
              <a:gd name="connsiteX55" fmla="*/ 2113835 w 5545537"/>
              <a:gd name="connsiteY55" fmla="*/ 522058 h 6942972"/>
              <a:gd name="connsiteX56" fmla="*/ 2635893 w 5545537"/>
              <a:gd name="connsiteY56" fmla="*/ 0 h 6942972"/>
              <a:gd name="connsiteX0" fmla="*/ 1577115 w 5545537"/>
              <a:gd name="connsiteY0" fmla="*/ 2106064 h 6863435"/>
              <a:gd name="connsiteX1" fmla="*/ 2099173 w 5545537"/>
              <a:gd name="connsiteY1" fmla="*/ 2628122 h 6863435"/>
              <a:gd name="connsiteX2" fmla="*/ 1577115 w 5545537"/>
              <a:gd name="connsiteY2" fmla="*/ 3150180 h 6863435"/>
              <a:gd name="connsiteX3" fmla="*/ 1055057 w 5545537"/>
              <a:gd name="connsiteY3" fmla="*/ 2628122 h 6863435"/>
              <a:gd name="connsiteX4" fmla="*/ 1577115 w 5545537"/>
              <a:gd name="connsiteY4" fmla="*/ 2106064 h 6863435"/>
              <a:gd name="connsiteX5" fmla="*/ 2635893 w 5545537"/>
              <a:gd name="connsiteY5" fmla="*/ 0 h 6863435"/>
              <a:gd name="connsiteX6" fmla="*/ 2649648 w 5545537"/>
              <a:gd name="connsiteY6" fmla="*/ 1387 h 6863435"/>
              <a:gd name="connsiteX7" fmla="*/ 2649648 w 5545537"/>
              <a:gd name="connsiteY7" fmla="*/ 537 h 6863435"/>
              <a:gd name="connsiteX8" fmla="*/ 2689899 w 5545537"/>
              <a:gd name="connsiteY8" fmla="*/ 537 h 6863435"/>
              <a:gd name="connsiteX9" fmla="*/ 2689899 w 5545537"/>
              <a:gd name="connsiteY9" fmla="*/ 0 h 6863435"/>
              <a:gd name="connsiteX10" fmla="*/ 3846766 w 5545537"/>
              <a:gd name="connsiteY10" fmla="*/ 0 h 6863435"/>
              <a:gd name="connsiteX11" fmla="*/ 3846766 w 5545537"/>
              <a:gd name="connsiteY11" fmla="*/ 537 h 6863435"/>
              <a:gd name="connsiteX12" fmla="*/ 5545537 w 5545537"/>
              <a:gd name="connsiteY12" fmla="*/ 537 h 6863435"/>
              <a:gd name="connsiteX13" fmla="*/ 5452809 w 5545537"/>
              <a:gd name="connsiteY13" fmla="*/ 6770393 h 6863435"/>
              <a:gd name="connsiteX14" fmla="*/ 1067337 w 5545537"/>
              <a:gd name="connsiteY14" fmla="*/ 6863300 h 6863435"/>
              <a:gd name="connsiteX15" fmla="*/ 1069719 w 5545537"/>
              <a:gd name="connsiteY15" fmla="*/ 6318334 h 6863435"/>
              <a:gd name="connsiteX16" fmla="*/ 1069720 w 5545537"/>
              <a:gd name="connsiteY16" fmla="*/ 6318321 h 6863435"/>
              <a:gd name="connsiteX17" fmla="*/ 1069719 w 5545537"/>
              <a:gd name="connsiteY17" fmla="*/ 6318310 h 6863435"/>
              <a:gd name="connsiteX18" fmla="*/ 1061010 w 5545537"/>
              <a:gd name="connsiteY18" fmla="*/ 6219603 h 6863435"/>
              <a:gd name="connsiteX19" fmla="*/ 624433 w 5545537"/>
              <a:gd name="connsiteY19" fmla="*/ 5771972 h 6863435"/>
              <a:gd name="connsiteX20" fmla="*/ 426816 w 5545537"/>
              <a:gd name="connsiteY20" fmla="*/ 5735384 h 6863435"/>
              <a:gd name="connsiteX21" fmla="*/ 9971 w 5545537"/>
              <a:gd name="connsiteY21" fmla="*/ 5223932 h 6863435"/>
              <a:gd name="connsiteX22" fmla="*/ 426816 w 5545537"/>
              <a:gd name="connsiteY22" fmla="*/ 4712481 h 6863435"/>
              <a:gd name="connsiteX23" fmla="*/ 512040 w 5545537"/>
              <a:gd name="connsiteY23" fmla="*/ 4703889 h 6863435"/>
              <a:gd name="connsiteX24" fmla="*/ 512040 w 5545537"/>
              <a:gd name="connsiteY24" fmla="*/ 4703511 h 6863435"/>
              <a:gd name="connsiteX25" fmla="*/ 423086 w 5545537"/>
              <a:gd name="connsiteY25" fmla="*/ 4694544 h 6863435"/>
              <a:gd name="connsiteX26" fmla="*/ 0 w 5545537"/>
              <a:gd name="connsiteY26" fmla="*/ 4175435 h 6863435"/>
              <a:gd name="connsiteX27" fmla="*/ 529874 w 5545537"/>
              <a:gd name="connsiteY27" fmla="*/ 3645561 h 6863435"/>
              <a:gd name="connsiteX28" fmla="*/ 1048983 w 5545537"/>
              <a:gd name="connsiteY28" fmla="*/ 4068647 h 6863435"/>
              <a:gd name="connsiteX29" fmla="*/ 1057146 w 5545537"/>
              <a:gd name="connsiteY29" fmla="*/ 4149617 h 6863435"/>
              <a:gd name="connsiteX30" fmla="*/ 1069719 w 5545537"/>
              <a:gd name="connsiteY30" fmla="*/ 4620012 h 6863435"/>
              <a:gd name="connsiteX31" fmla="*/ 1095113 w 5545537"/>
              <a:gd name="connsiteY31" fmla="*/ 4538207 h 6863435"/>
              <a:gd name="connsiteX32" fmla="*/ 1576145 w 5545537"/>
              <a:gd name="connsiteY32" fmla="*/ 4219357 h 6863435"/>
              <a:gd name="connsiteX33" fmla="*/ 1609779 w 5545537"/>
              <a:gd name="connsiteY33" fmla="*/ 4222748 h 6863435"/>
              <a:gd name="connsiteX34" fmla="*/ 1609779 w 5545537"/>
              <a:gd name="connsiteY34" fmla="*/ 4205666 h 6863435"/>
              <a:gd name="connsiteX35" fmla="*/ 1577115 w 5545537"/>
              <a:gd name="connsiteY35" fmla="*/ 4208959 h 6863435"/>
              <a:gd name="connsiteX36" fmla="*/ 1055057 w 5545537"/>
              <a:gd name="connsiteY36" fmla="*/ 3686901 h 6863435"/>
              <a:gd name="connsiteX37" fmla="*/ 1577115 w 5545537"/>
              <a:gd name="connsiteY37" fmla="*/ 3164843 h 6863435"/>
              <a:gd name="connsiteX38" fmla="*/ 2088567 w 5545537"/>
              <a:gd name="connsiteY38" fmla="*/ 3581688 h 6863435"/>
              <a:gd name="connsiteX39" fmla="*/ 2098635 w 5545537"/>
              <a:gd name="connsiteY39" fmla="*/ 3681565 h 6863435"/>
              <a:gd name="connsiteX40" fmla="*/ 2113837 w 5545537"/>
              <a:gd name="connsiteY40" fmla="*/ 3681565 h 6863435"/>
              <a:gd name="connsiteX41" fmla="*/ 2113837 w 5545537"/>
              <a:gd name="connsiteY41" fmla="*/ 2637449 h 6863435"/>
              <a:gd name="connsiteX42" fmla="*/ 2114775 w 5545537"/>
              <a:gd name="connsiteY42" fmla="*/ 2637449 h 6863435"/>
              <a:gd name="connsiteX43" fmla="*/ 2113835 w 5545537"/>
              <a:gd name="connsiteY43" fmla="*/ 2628122 h 6863435"/>
              <a:gd name="connsiteX44" fmla="*/ 2635893 w 5545537"/>
              <a:gd name="connsiteY44" fmla="*/ 2106064 h 6863435"/>
              <a:gd name="connsiteX45" fmla="*/ 2649648 w 5545537"/>
              <a:gd name="connsiteY45" fmla="*/ 2107451 h 6863435"/>
              <a:gd name="connsiteX46" fmla="*/ 2649648 w 5545537"/>
              <a:gd name="connsiteY46" fmla="*/ 2090015 h 6863435"/>
              <a:gd name="connsiteX47" fmla="*/ 2635894 w 5545537"/>
              <a:gd name="connsiteY47" fmla="*/ 2091401 h 6863435"/>
              <a:gd name="connsiteX48" fmla="*/ 2113836 w 5545537"/>
              <a:gd name="connsiteY48" fmla="*/ 1569343 h 6863435"/>
              <a:gd name="connsiteX49" fmla="*/ 2635894 w 5545537"/>
              <a:gd name="connsiteY49" fmla="*/ 1047285 h 6863435"/>
              <a:gd name="connsiteX50" fmla="*/ 2649648 w 5545537"/>
              <a:gd name="connsiteY50" fmla="*/ 1048672 h 6863435"/>
              <a:gd name="connsiteX51" fmla="*/ 2649648 w 5545537"/>
              <a:gd name="connsiteY51" fmla="*/ 1043268 h 6863435"/>
              <a:gd name="connsiteX52" fmla="*/ 2689899 w 5545537"/>
              <a:gd name="connsiteY52" fmla="*/ 1039210 h 6863435"/>
              <a:gd name="connsiteX53" fmla="*/ 2689899 w 5545537"/>
              <a:gd name="connsiteY53" fmla="*/ 1038672 h 6863435"/>
              <a:gd name="connsiteX54" fmla="*/ 2635893 w 5545537"/>
              <a:gd name="connsiteY54" fmla="*/ 1044116 h 6863435"/>
              <a:gd name="connsiteX55" fmla="*/ 2113835 w 5545537"/>
              <a:gd name="connsiteY55" fmla="*/ 522058 h 6863435"/>
              <a:gd name="connsiteX56" fmla="*/ 2635893 w 5545537"/>
              <a:gd name="connsiteY56" fmla="*/ 0 h 6863435"/>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2689899 w 5546031"/>
              <a:gd name="connsiteY9" fmla="*/ 0 h 6864730"/>
              <a:gd name="connsiteX10" fmla="*/ 3846766 w 5546031"/>
              <a:gd name="connsiteY10" fmla="*/ 0 h 6864730"/>
              <a:gd name="connsiteX11" fmla="*/ 3846766 w 5546031"/>
              <a:gd name="connsiteY11" fmla="*/ 537 h 6864730"/>
              <a:gd name="connsiteX12" fmla="*/ 5545537 w 5546031"/>
              <a:gd name="connsiteY12" fmla="*/ 537 h 6864730"/>
              <a:gd name="connsiteX13" fmla="*/ 5545536 w 5546031"/>
              <a:gd name="connsiteY13" fmla="*/ 6860545 h 6864730"/>
              <a:gd name="connsiteX14" fmla="*/ 1067337 w 5546031"/>
              <a:gd name="connsiteY14" fmla="*/ 6863300 h 6864730"/>
              <a:gd name="connsiteX15" fmla="*/ 1069719 w 5546031"/>
              <a:gd name="connsiteY15" fmla="*/ 6318334 h 6864730"/>
              <a:gd name="connsiteX16" fmla="*/ 1069720 w 5546031"/>
              <a:gd name="connsiteY16" fmla="*/ 6318321 h 6864730"/>
              <a:gd name="connsiteX17" fmla="*/ 1069719 w 5546031"/>
              <a:gd name="connsiteY17" fmla="*/ 6318310 h 6864730"/>
              <a:gd name="connsiteX18" fmla="*/ 1061010 w 5546031"/>
              <a:gd name="connsiteY18" fmla="*/ 6219603 h 6864730"/>
              <a:gd name="connsiteX19" fmla="*/ 624433 w 5546031"/>
              <a:gd name="connsiteY19" fmla="*/ 5771972 h 6864730"/>
              <a:gd name="connsiteX20" fmla="*/ 426816 w 5546031"/>
              <a:gd name="connsiteY20" fmla="*/ 5735384 h 6864730"/>
              <a:gd name="connsiteX21" fmla="*/ 9971 w 5546031"/>
              <a:gd name="connsiteY21" fmla="*/ 5223932 h 6864730"/>
              <a:gd name="connsiteX22" fmla="*/ 426816 w 5546031"/>
              <a:gd name="connsiteY22" fmla="*/ 4712481 h 6864730"/>
              <a:gd name="connsiteX23" fmla="*/ 512040 w 5546031"/>
              <a:gd name="connsiteY23" fmla="*/ 4703889 h 6864730"/>
              <a:gd name="connsiteX24" fmla="*/ 512040 w 5546031"/>
              <a:gd name="connsiteY24" fmla="*/ 4703511 h 6864730"/>
              <a:gd name="connsiteX25" fmla="*/ 423086 w 5546031"/>
              <a:gd name="connsiteY25" fmla="*/ 4694544 h 6864730"/>
              <a:gd name="connsiteX26" fmla="*/ 0 w 5546031"/>
              <a:gd name="connsiteY26" fmla="*/ 4175435 h 6864730"/>
              <a:gd name="connsiteX27" fmla="*/ 529874 w 5546031"/>
              <a:gd name="connsiteY27" fmla="*/ 3645561 h 6864730"/>
              <a:gd name="connsiteX28" fmla="*/ 1048983 w 5546031"/>
              <a:gd name="connsiteY28" fmla="*/ 4068647 h 6864730"/>
              <a:gd name="connsiteX29" fmla="*/ 1057146 w 5546031"/>
              <a:gd name="connsiteY29" fmla="*/ 4149617 h 6864730"/>
              <a:gd name="connsiteX30" fmla="*/ 1069719 w 5546031"/>
              <a:gd name="connsiteY30" fmla="*/ 4620012 h 6864730"/>
              <a:gd name="connsiteX31" fmla="*/ 1095113 w 5546031"/>
              <a:gd name="connsiteY31" fmla="*/ 4538207 h 6864730"/>
              <a:gd name="connsiteX32" fmla="*/ 1576145 w 5546031"/>
              <a:gd name="connsiteY32" fmla="*/ 4219357 h 6864730"/>
              <a:gd name="connsiteX33" fmla="*/ 1609779 w 5546031"/>
              <a:gd name="connsiteY33" fmla="*/ 4222748 h 6864730"/>
              <a:gd name="connsiteX34" fmla="*/ 1609779 w 5546031"/>
              <a:gd name="connsiteY34" fmla="*/ 4205666 h 6864730"/>
              <a:gd name="connsiteX35" fmla="*/ 1577115 w 5546031"/>
              <a:gd name="connsiteY35" fmla="*/ 4208959 h 6864730"/>
              <a:gd name="connsiteX36" fmla="*/ 1055057 w 5546031"/>
              <a:gd name="connsiteY36" fmla="*/ 3686901 h 6864730"/>
              <a:gd name="connsiteX37" fmla="*/ 1577115 w 5546031"/>
              <a:gd name="connsiteY37" fmla="*/ 3164843 h 6864730"/>
              <a:gd name="connsiteX38" fmla="*/ 2088567 w 5546031"/>
              <a:gd name="connsiteY38" fmla="*/ 3581688 h 6864730"/>
              <a:gd name="connsiteX39" fmla="*/ 2098635 w 5546031"/>
              <a:gd name="connsiteY39" fmla="*/ 3681565 h 6864730"/>
              <a:gd name="connsiteX40" fmla="*/ 2113837 w 5546031"/>
              <a:gd name="connsiteY40" fmla="*/ 3681565 h 6864730"/>
              <a:gd name="connsiteX41" fmla="*/ 2113837 w 5546031"/>
              <a:gd name="connsiteY41" fmla="*/ 2637449 h 6864730"/>
              <a:gd name="connsiteX42" fmla="*/ 2114775 w 5546031"/>
              <a:gd name="connsiteY42" fmla="*/ 2637449 h 6864730"/>
              <a:gd name="connsiteX43" fmla="*/ 2113835 w 5546031"/>
              <a:gd name="connsiteY43" fmla="*/ 2628122 h 6864730"/>
              <a:gd name="connsiteX44" fmla="*/ 2635893 w 5546031"/>
              <a:gd name="connsiteY44" fmla="*/ 2106064 h 6864730"/>
              <a:gd name="connsiteX45" fmla="*/ 2649648 w 5546031"/>
              <a:gd name="connsiteY45" fmla="*/ 2107451 h 6864730"/>
              <a:gd name="connsiteX46" fmla="*/ 2649648 w 5546031"/>
              <a:gd name="connsiteY46" fmla="*/ 2090015 h 6864730"/>
              <a:gd name="connsiteX47" fmla="*/ 2635894 w 5546031"/>
              <a:gd name="connsiteY47" fmla="*/ 2091401 h 6864730"/>
              <a:gd name="connsiteX48" fmla="*/ 2113836 w 5546031"/>
              <a:gd name="connsiteY48" fmla="*/ 1569343 h 6864730"/>
              <a:gd name="connsiteX49" fmla="*/ 2635894 w 5546031"/>
              <a:gd name="connsiteY49" fmla="*/ 1047285 h 6864730"/>
              <a:gd name="connsiteX50" fmla="*/ 2649648 w 5546031"/>
              <a:gd name="connsiteY50" fmla="*/ 1048672 h 6864730"/>
              <a:gd name="connsiteX51" fmla="*/ 2649648 w 5546031"/>
              <a:gd name="connsiteY51" fmla="*/ 1043268 h 6864730"/>
              <a:gd name="connsiteX52" fmla="*/ 2689899 w 5546031"/>
              <a:gd name="connsiteY52" fmla="*/ 1039210 h 6864730"/>
              <a:gd name="connsiteX53" fmla="*/ 2689899 w 5546031"/>
              <a:gd name="connsiteY53" fmla="*/ 1038672 h 6864730"/>
              <a:gd name="connsiteX54" fmla="*/ 2635893 w 5546031"/>
              <a:gd name="connsiteY54" fmla="*/ 1044116 h 6864730"/>
              <a:gd name="connsiteX55" fmla="*/ 2113835 w 5546031"/>
              <a:gd name="connsiteY55" fmla="*/ 522058 h 6864730"/>
              <a:gd name="connsiteX56" fmla="*/ 2635893 w 5546031"/>
              <a:gd name="connsiteY56"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3846766 w 5546031"/>
              <a:gd name="connsiteY9" fmla="*/ 0 h 6864730"/>
              <a:gd name="connsiteX10" fmla="*/ 3846766 w 5546031"/>
              <a:gd name="connsiteY10" fmla="*/ 537 h 6864730"/>
              <a:gd name="connsiteX11" fmla="*/ 5545537 w 5546031"/>
              <a:gd name="connsiteY11" fmla="*/ 537 h 6864730"/>
              <a:gd name="connsiteX12" fmla="*/ 5545536 w 5546031"/>
              <a:gd name="connsiteY12" fmla="*/ 6860545 h 6864730"/>
              <a:gd name="connsiteX13" fmla="*/ 1067337 w 5546031"/>
              <a:gd name="connsiteY13" fmla="*/ 6863300 h 6864730"/>
              <a:gd name="connsiteX14" fmla="*/ 1069719 w 5546031"/>
              <a:gd name="connsiteY14" fmla="*/ 6318334 h 6864730"/>
              <a:gd name="connsiteX15" fmla="*/ 1069720 w 5546031"/>
              <a:gd name="connsiteY15" fmla="*/ 6318321 h 6864730"/>
              <a:gd name="connsiteX16" fmla="*/ 1069719 w 5546031"/>
              <a:gd name="connsiteY16" fmla="*/ 6318310 h 6864730"/>
              <a:gd name="connsiteX17" fmla="*/ 1061010 w 5546031"/>
              <a:gd name="connsiteY17" fmla="*/ 6219603 h 6864730"/>
              <a:gd name="connsiteX18" fmla="*/ 624433 w 5546031"/>
              <a:gd name="connsiteY18" fmla="*/ 5771972 h 6864730"/>
              <a:gd name="connsiteX19" fmla="*/ 426816 w 5546031"/>
              <a:gd name="connsiteY19" fmla="*/ 5735384 h 6864730"/>
              <a:gd name="connsiteX20" fmla="*/ 9971 w 5546031"/>
              <a:gd name="connsiteY20" fmla="*/ 5223932 h 6864730"/>
              <a:gd name="connsiteX21" fmla="*/ 426816 w 5546031"/>
              <a:gd name="connsiteY21" fmla="*/ 4712481 h 6864730"/>
              <a:gd name="connsiteX22" fmla="*/ 512040 w 5546031"/>
              <a:gd name="connsiteY22" fmla="*/ 4703889 h 6864730"/>
              <a:gd name="connsiteX23" fmla="*/ 512040 w 5546031"/>
              <a:gd name="connsiteY23" fmla="*/ 4703511 h 6864730"/>
              <a:gd name="connsiteX24" fmla="*/ 423086 w 5546031"/>
              <a:gd name="connsiteY24" fmla="*/ 4694544 h 6864730"/>
              <a:gd name="connsiteX25" fmla="*/ 0 w 5546031"/>
              <a:gd name="connsiteY25" fmla="*/ 4175435 h 6864730"/>
              <a:gd name="connsiteX26" fmla="*/ 529874 w 5546031"/>
              <a:gd name="connsiteY26" fmla="*/ 3645561 h 6864730"/>
              <a:gd name="connsiteX27" fmla="*/ 1048983 w 5546031"/>
              <a:gd name="connsiteY27" fmla="*/ 4068647 h 6864730"/>
              <a:gd name="connsiteX28" fmla="*/ 1057146 w 5546031"/>
              <a:gd name="connsiteY28" fmla="*/ 4149617 h 6864730"/>
              <a:gd name="connsiteX29" fmla="*/ 1069719 w 5546031"/>
              <a:gd name="connsiteY29" fmla="*/ 4620012 h 6864730"/>
              <a:gd name="connsiteX30" fmla="*/ 1095113 w 5546031"/>
              <a:gd name="connsiteY30" fmla="*/ 4538207 h 6864730"/>
              <a:gd name="connsiteX31" fmla="*/ 1576145 w 5546031"/>
              <a:gd name="connsiteY31" fmla="*/ 4219357 h 6864730"/>
              <a:gd name="connsiteX32" fmla="*/ 1609779 w 5546031"/>
              <a:gd name="connsiteY32" fmla="*/ 4222748 h 6864730"/>
              <a:gd name="connsiteX33" fmla="*/ 1609779 w 5546031"/>
              <a:gd name="connsiteY33" fmla="*/ 4205666 h 6864730"/>
              <a:gd name="connsiteX34" fmla="*/ 1577115 w 5546031"/>
              <a:gd name="connsiteY34" fmla="*/ 4208959 h 6864730"/>
              <a:gd name="connsiteX35" fmla="*/ 1055057 w 5546031"/>
              <a:gd name="connsiteY35" fmla="*/ 3686901 h 6864730"/>
              <a:gd name="connsiteX36" fmla="*/ 1577115 w 5546031"/>
              <a:gd name="connsiteY36" fmla="*/ 3164843 h 6864730"/>
              <a:gd name="connsiteX37" fmla="*/ 2088567 w 5546031"/>
              <a:gd name="connsiteY37" fmla="*/ 3581688 h 6864730"/>
              <a:gd name="connsiteX38" fmla="*/ 2098635 w 5546031"/>
              <a:gd name="connsiteY38" fmla="*/ 3681565 h 6864730"/>
              <a:gd name="connsiteX39" fmla="*/ 2113837 w 5546031"/>
              <a:gd name="connsiteY39" fmla="*/ 3681565 h 6864730"/>
              <a:gd name="connsiteX40" fmla="*/ 2113837 w 5546031"/>
              <a:gd name="connsiteY40" fmla="*/ 2637449 h 6864730"/>
              <a:gd name="connsiteX41" fmla="*/ 2114775 w 5546031"/>
              <a:gd name="connsiteY41" fmla="*/ 2637449 h 6864730"/>
              <a:gd name="connsiteX42" fmla="*/ 2113835 w 5546031"/>
              <a:gd name="connsiteY42" fmla="*/ 2628122 h 6864730"/>
              <a:gd name="connsiteX43" fmla="*/ 2635893 w 5546031"/>
              <a:gd name="connsiteY43" fmla="*/ 2106064 h 6864730"/>
              <a:gd name="connsiteX44" fmla="*/ 2649648 w 5546031"/>
              <a:gd name="connsiteY44" fmla="*/ 2107451 h 6864730"/>
              <a:gd name="connsiteX45" fmla="*/ 2649648 w 5546031"/>
              <a:gd name="connsiteY45" fmla="*/ 2090015 h 6864730"/>
              <a:gd name="connsiteX46" fmla="*/ 2635894 w 5546031"/>
              <a:gd name="connsiteY46" fmla="*/ 2091401 h 6864730"/>
              <a:gd name="connsiteX47" fmla="*/ 2113836 w 5546031"/>
              <a:gd name="connsiteY47" fmla="*/ 1569343 h 6864730"/>
              <a:gd name="connsiteX48" fmla="*/ 2635894 w 5546031"/>
              <a:gd name="connsiteY48" fmla="*/ 1047285 h 6864730"/>
              <a:gd name="connsiteX49" fmla="*/ 2649648 w 5546031"/>
              <a:gd name="connsiteY49" fmla="*/ 1048672 h 6864730"/>
              <a:gd name="connsiteX50" fmla="*/ 2649648 w 5546031"/>
              <a:gd name="connsiteY50" fmla="*/ 1043268 h 6864730"/>
              <a:gd name="connsiteX51" fmla="*/ 2689899 w 5546031"/>
              <a:gd name="connsiteY51" fmla="*/ 1039210 h 6864730"/>
              <a:gd name="connsiteX52" fmla="*/ 2689899 w 5546031"/>
              <a:gd name="connsiteY52" fmla="*/ 1038672 h 6864730"/>
              <a:gd name="connsiteX53" fmla="*/ 2635893 w 5546031"/>
              <a:gd name="connsiteY53" fmla="*/ 1044116 h 6864730"/>
              <a:gd name="connsiteX54" fmla="*/ 2113835 w 5546031"/>
              <a:gd name="connsiteY54" fmla="*/ 522058 h 6864730"/>
              <a:gd name="connsiteX55" fmla="*/ 2635893 w 5546031"/>
              <a:gd name="connsiteY55"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89899 w 5546031"/>
              <a:gd name="connsiteY51" fmla="*/ 1038672 h 6864730"/>
              <a:gd name="connsiteX52" fmla="*/ 2635893 w 5546031"/>
              <a:gd name="connsiteY52" fmla="*/ 1044116 h 6864730"/>
              <a:gd name="connsiteX53" fmla="*/ 2113835 w 5546031"/>
              <a:gd name="connsiteY53" fmla="*/ 522058 h 6864730"/>
              <a:gd name="connsiteX54" fmla="*/ 2635893 w 5546031"/>
              <a:gd name="connsiteY54"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35893 w 5546031"/>
              <a:gd name="connsiteY51" fmla="*/ 1044116 h 6864730"/>
              <a:gd name="connsiteX52" fmla="*/ 2113835 w 5546031"/>
              <a:gd name="connsiteY52" fmla="*/ 522058 h 6864730"/>
              <a:gd name="connsiteX53" fmla="*/ 2635893 w 5546031"/>
              <a:gd name="connsiteY53"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35893 w 5546031"/>
              <a:gd name="connsiteY50" fmla="*/ 1044116 h 6864730"/>
              <a:gd name="connsiteX51" fmla="*/ 2113835 w 5546031"/>
              <a:gd name="connsiteY51" fmla="*/ 522058 h 6864730"/>
              <a:gd name="connsiteX52" fmla="*/ 2635893 w 5546031"/>
              <a:gd name="connsiteY52"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5545537 w 5546031"/>
              <a:gd name="connsiteY9" fmla="*/ 537 h 6864730"/>
              <a:gd name="connsiteX10" fmla="*/ 5545536 w 5546031"/>
              <a:gd name="connsiteY10" fmla="*/ 6860545 h 6864730"/>
              <a:gd name="connsiteX11" fmla="*/ 1067337 w 5546031"/>
              <a:gd name="connsiteY11" fmla="*/ 6863300 h 6864730"/>
              <a:gd name="connsiteX12" fmla="*/ 1069719 w 5546031"/>
              <a:gd name="connsiteY12" fmla="*/ 6318334 h 6864730"/>
              <a:gd name="connsiteX13" fmla="*/ 1069720 w 5546031"/>
              <a:gd name="connsiteY13" fmla="*/ 6318321 h 6864730"/>
              <a:gd name="connsiteX14" fmla="*/ 1069719 w 5546031"/>
              <a:gd name="connsiteY14" fmla="*/ 6318310 h 6864730"/>
              <a:gd name="connsiteX15" fmla="*/ 1061010 w 5546031"/>
              <a:gd name="connsiteY15" fmla="*/ 6219603 h 6864730"/>
              <a:gd name="connsiteX16" fmla="*/ 624433 w 5546031"/>
              <a:gd name="connsiteY16" fmla="*/ 5771972 h 6864730"/>
              <a:gd name="connsiteX17" fmla="*/ 426816 w 5546031"/>
              <a:gd name="connsiteY17" fmla="*/ 5735384 h 6864730"/>
              <a:gd name="connsiteX18" fmla="*/ 9971 w 5546031"/>
              <a:gd name="connsiteY18" fmla="*/ 5223932 h 6864730"/>
              <a:gd name="connsiteX19" fmla="*/ 426816 w 5546031"/>
              <a:gd name="connsiteY19" fmla="*/ 4712481 h 6864730"/>
              <a:gd name="connsiteX20" fmla="*/ 512040 w 5546031"/>
              <a:gd name="connsiteY20" fmla="*/ 4703889 h 6864730"/>
              <a:gd name="connsiteX21" fmla="*/ 512040 w 5546031"/>
              <a:gd name="connsiteY21" fmla="*/ 4703511 h 6864730"/>
              <a:gd name="connsiteX22" fmla="*/ 423086 w 5546031"/>
              <a:gd name="connsiteY22" fmla="*/ 4694544 h 6864730"/>
              <a:gd name="connsiteX23" fmla="*/ 0 w 5546031"/>
              <a:gd name="connsiteY23" fmla="*/ 4175435 h 6864730"/>
              <a:gd name="connsiteX24" fmla="*/ 529874 w 5546031"/>
              <a:gd name="connsiteY24" fmla="*/ 3645561 h 6864730"/>
              <a:gd name="connsiteX25" fmla="*/ 1048983 w 5546031"/>
              <a:gd name="connsiteY25" fmla="*/ 4068647 h 6864730"/>
              <a:gd name="connsiteX26" fmla="*/ 1057146 w 5546031"/>
              <a:gd name="connsiteY26" fmla="*/ 4149617 h 6864730"/>
              <a:gd name="connsiteX27" fmla="*/ 1069719 w 5546031"/>
              <a:gd name="connsiteY27" fmla="*/ 4620012 h 6864730"/>
              <a:gd name="connsiteX28" fmla="*/ 1095113 w 5546031"/>
              <a:gd name="connsiteY28" fmla="*/ 4538207 h 6864730"/>
              <a:gd name="connsiteX29" fmla="*/ 1576145 w 5546031"/>
              <a:gd name="connsiteY29" fmla="*/ 4219357 h 6864730"/>
              <a:gd name="connsiteX30" fmla="*/ 1609779 w 5546031"/>
              <a:gd name="connsiteY30" fmla="*/ 4222748 h 6864730"/>
              <a:gd name="connsiteX31" fmla="*/ 1609779 w 5546031"/>
              <a:gd name="connsiteY31" fmla="*/ 4205666 h 6864730"/>
              <a:gd name="connsiteX32" fmla="*/ 1577115 w 5546031"/>
              <a:gd name="connsiteY32" fmla="*/ 4208959 h 6864730"/>
              <a:gd name="connsiteX33" fmla="*/ 1055057 w 5546031"/>
              <a:gd name="connsiteY33" fmla="*/ 3686901 h 6864730"/>
              <a:gd name="connsiteX34" fmla="*/ 1577115 w 5546031"/>
              <a:gd name="connsiteY34" fmla="*/ 3164843 h 6864730"/>
              <a:gd name="connsiteX35" fmla="*/ 2088567 w 5546031"/>
              <a:gd name="connsiteY35" fmla="*/ 3581688 h 6864730"/>
              <a:gd name="connsiteX36" fmla="*/ 2098635 w 5546031"/>
              <a:gd name="connsiteY36" fmla="*/ 3681565 h 6864730"/>
              <a:gd name="connsiteX37" fmla="*/ 2113837 w 5546031"/>
              <a:gd name="connsiteY37" fmla="*/ 3681565 h 6864730"/>
              <a:gd name="connsiteX38" fmla="*/ 2113837 w 5546031"/>
              <a:gd name="connsiteY38" fmla="*/ 2637449 h 6864730"/>
              <a:gd name="connsiteX39" fmla="*/ 2114775 w 5546031"/>
              <a:gd name="connsiteY39" fmla="*/ 2637449 h 6864730"/>
              <a:gd name="connsiteX40" fmla="*/ 2113835 w 5546031"/>
              <a:gd name="connsiteY40" fmla="*/ 2628122 h 6864730"/>
              <a:gd name="connsiteX41" fmla="*/ 2635893 w 5546031"/>
              <a:gd name="connsiteY41" fmla="*/ 2106064 h 6864730"/>
              <a:gd name="connsiteX42" fmla="*/ 2649648 w 5546031"/>
              <a:gd name="connsiteY42" fmla="*/ 2107451 h 6864730"/>
              <a:gd name="connsiteX43" fmla="*/ 2649648 w 5546031"/>
              <a:gd name="connsiteY43" fmla="*/ 2090015 h 6864730"/>
              <a:gd name="connsiteX44" fmla="*/ 2635894 w 5546031"/>
              <a:gd name="connsiteY44" fmla="*/ 2091401 h 6864730"/>
              <a:gd name="connsiteX45" fmla="*/ 2113836 w 5546031"/>
              <a:gd name="connsiteY45" fmla="*/ 1569343 h 6864730"/>
              <a:gd name="connsiteX46" fmla="*/ 2635894 w 5546031"/>
              <a:gd name="connsiteY46" fmla="*/ 1047285 h 6864730"/>
              <a:gd name="connsiteX47" fmla="*/ 2649648 w 5546031"/>
              <a:gd name="connsiteY47" fmla="*/ 1048672 h 6864730"/>
              <a:gd name="connsiteX48" fmla="*/ 2649648 w 5546031"/>
              <a:gd name="connsiteY48" fmla="*/ 1043268 h 6864730"/>
              <a:gd name="connsiteX49" fmla="*/ 2635893 w 5546031"/>
              <a:gd name="connsiteY49" fmla="*/ 1044116 h 6864730"/>
              <a:gd name="connsiteX50" fmla="*/ 2113835 w 5546031"/>
              <a:gd name="connsiteY50" fmla="*/ 522058 h 6864730"/>
              <a:gd name="connsiteX51" fmla="*/ 2635893 w 5546031"/>
              <a:gd name="connsiteY51" fmla="*/ 0 h 68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6031" h="6864730">
                <a:moveTo>
                  <a:pt x="1577115" y="2106064"/>
                </a:moveTo>
                <a:cubicBezTo>
                  <a:pt x="1865440" y="2106064"/>
                  <a:pt x="2099173" y="2339797"/>
                  <a:pt x="2099173" y="2628122"/>
                </a:cubicBezTo>
                <a:cubicBezTo>
                  <a:pt x="2099173" y="2916447"/>
                  <a:pt x="1865440" y="3150180"/>
                  <a:pt x="1577115" y="3150180"/>
                </a:cubicBezTo>
                <a:cubicBezTo>
                  <a:pt x="1288790" y="3150180"/>
                  <a:pt x="1055057" y="2916447"/>
                  <a:pt x="1055057" y="2628122"/>
                </a:cubicBezTo>
                <a:cubicBezTo>
                  <a:pt x="1055057" y="2339797"/>
                  <a:pt x="1288790" y="2106064"/>
                  <a:pt x="1577115" y="2106064"/>
                </a:cubicBezTo>
                <a:close/>
                <a:moveTo>
                  <a:pt x="2635893" y="0"/>
                </a:moveTo>
                <a:lnTo>
                  <a:pt x="2649648" y="1387"/>
                </a:lnTo>
                <a:lnTo>
                  <a:pt x="2649648" y="537"/>
                </a:lnTo>
                <a:lnTo>
                  <a:pt x="3846766" y="0"/>
                </a:lnTo>
                <a:lnTo>
                  <a:pt x="5545537" y="537"/>
                </a:lnTo>
                <a:cubicBezTo>
                  <a:pt x="5543820" y="2314681"/>
                  <a:pt x="5547253" y="4546401"/>
                  <a:pt x="5545536" y="6860545"/>
                </a:cubicBezTo>
                <a:cubicBezTo>
                  <a:pt x="5545847" y="6861075"/>
                  <a:pt x="2560070" y="6867533"/>
                  <a:pt x="1067337" y="6863300"/>
                </a:cubicBezTo>
                <a:cubicBezTo>
                  <a:pt x="1068990" y="6701392"/>
                  <a:pt x="1068066" y="6480242"/>
                  <a:pt x="1069719" y="6318334"/>
                </a:cubicBezTo>
                <a:cubicBezTo>
                  <a:pt x="1069719" y="6318330"/>
                  <a:pt x="1069720" y="6318325"/>
                  <a:pt x="1069720" y="6318321"/>
                </a:cubicBezTo>
                <a:cubicBezTo>
                  <a:pt x="1069720" y="6318317"/>
                  <a:pt x="1069719" y="6318314"/>
                  <a:pt x="1069719" y="6318310"/>
                </a:cubicBezTo>
                <a:lnTo>
                  <a:pt x="1061010" y="6219603"/>
                </a:lnTo>
                <a:cubicBezTo>
                  <a:pt x="1020946" y="5995312"/>
                  <a:pt x="846793" y="5817474"/>
                  <a:pt x="624433" y="5771972"/>
                </a:cubicBezTo>
                <a:lnTo>
                  <a:pt x="426816" y="5735384"/>
                </a:lnTo>
                <a:cubicBezTo>
                  <a:pt x="188923" y="5686704"/>
                  <a:pt x="9971" y="5476217"/>
                  <a:pt x="9971" y="5223932"/>
                </a:cubicBezTo>
                <a:cubicBezTo>
                  <a:pt x="9971" y="4971648"/>
                  <a:pt x="188923" y="4761160"/>
                  <a:pt x="426816" y="4712481"/>
                </a:cubicBezTo>
                <a:lnTo>
                  <a:pt x="512040" y="4703889"/>
                </a:lnTo>
                <a:lnTo>
                  <a:pt x="512040" y="4703511"/>
                </a:lnTo>
                <a:lnTo>
                  <a:pt x="423086" y="4694544"/>
                </a:lnTo>
                <a:cubicBezTo>
                  <a:pt x="181632" y="4645135"/>
                  <a:pt x="0" y="4431496"/>
                  <a:pt x="0" y="4175435"/>
                </a:cubicBezTo>
                <a:cubicBezTo>
                  <a:pt x="0" y="3882794"/>
                  <a:pt x="237233" y="3645561"/>
                  <a:pt x="529874" y="3645561"/>
                </a:cubicBezTo>
                <a:cubicBezTo>
                  <a:pt x="785935" y="3645561"/>
                  <a:pt x="999574" y="3827193"/>
                  <a:pt x="1048983" y="4068647"/>
                </a:cubicBezTo>
                <a:lnTo>
                  <a:pt x="1057146" y="4149617"/>
                </a:lnTo>
                <a:cubicBezTo>
                  <a:pt x="1060602" y="4241511"/>
                  <a:pt x="1063391" y="4555247"/>
                  <a:pt x="1069719" y="4620012"/>
                </a:cubicBezTo>
                <a:lnTo>
                  <a:pt x="1095113" y="4538207"/>
                </a:lnTo>
                <a:cubicBezTo>
                  <a:pt x="1174366" y="4350832"/>
                  <a:pt x="1359902" y="4219357"/>
                  <a:pt x="1576145" y="4219357"/>
                </a:cubicBezTo>
                <a:lnTo>
                  <a:pt x="1609779" y="4222748"/>
                </a:lnTo>
                <a:lnTo>
                  <a:pt x="1609779" y="4205666"/>
                </a:lnTo>
                <a:lnTo>
                  <a:pt x="1577115" y="4208959"/>
                </a:lnTo>
                <a:cubicBezTo>
                  <a:pt x="1288790" y="4208959"/>
                  <a:pt x="1055057" y="3975226"/>
                  <a:pt x="1055057" y="3686901"/>
                </a:cubicBezTo>
                <a:cubicBezTo>
                  <a:pt x="1055057" y="3398576"/>
                  <a:pt x="1288790" y="3164843"/>
                  <a:pt x="1577115" y="3164843"/>
                </a:cubicBezTo>
                <a:cubicBezTo>
                  <a:pt x="1829399" y="3164843"/>
                  <a:pt x="2039887" y="3343795"/>
                  <a:pt x="2088567" y="3581688"/>
                </a:cubicBezTo>
                <a:lnTo>
                  <a:pt x="2098635" y="3681565"/>
                </a:lnTo>
                <a:lnTo>
                  <a:pt x="2113837" y="3681565"/>
                </a:lnTo>
                <a:lnTo>
                  <a:pt x="2113837" y="2637449"/>
                </a:lnTo>
                <a:lnTo>
                  <a:pt x="2114775" y="2637449"/>
                </a:lnTo>
                <a:cubicBezTo>
                  <a:pt x="2114462" y="2634340"/>
                  <a:pt x="2114148" y="2631231"/>
                  <a:pt x="2113835" y="2628122"/>
                </a:cubicBezTo>
                <a:cubicBezTo>
                  <a:pt x="2113835" y="2339797"/>
                  <a:pt x="2347568" y="2106064"/>
                  <a:pt x="2635893" y="2106064"/>
                </a:cubicBezTo>
                <a:lnTo>
                  <a:pt x="2649648" y="2107451"/>
                </a:lnTo>
                <a:lnTo>
                  <a:pt x="2649648" y="2090015"/>
                </a:lnTo>
                <a:lnTo>
                  <a:pt x="2635894" y="2091401"/>
                </a:lnTo>
                <a:cubicBezTo>
                  <a:pt x="2347569" y="2091401"/>
                  <a:pt x="2113836" y="1857668"/>
                  <a:pt x="2113836" y="1569343"/>
                </a:cubicBezTo>
                <a:cubicBezTo>
                  <a:pt x="2113836" y="1281018"/>
                  <a:pt x="2347569" y="1047285"/>
                  <a:pt x="2635894" y="1047285"/>
                </a:cubicBezTo>
                <a:lnTo>
                  <a:pt x="2649648" y="1048672"/>
                </a:lnTo>
                <a:lnTo>
                  <a:pt x="2649648" y="1043268"/>
                </a:lnTo>
                <a:lnTo>
                  <a:pt x="2635893" y="1044116"/>
                </a:lnTo>
                <a:cubicBezTo>
                  <a:pt x="2347568" y="1044116"/>
                  <a:pt x="2113835" y="810383"/>
                  <a:pt x="2113835" y="522058"/>
                </a:cubicBezTo>
                <a:cubicBezTo>
                  <a:pt x="2113835" y="233733"/>
                  <a:pt x="2347568" y="0"/>
                  <a:pt x="2635893" y="0"/>
                </a:cubicBezTo>
                <a:close/>
              </a:path>
            </a:pathLst>
          </a:custGeom>
          <a:solidFill>
            <a:schemeClr val="bg1">
              <a:lumMod val="95000"/>
            </a:schemeClr>
          </a:solidFill>
        </p:spPr>
        <p:txBody>
          <a:bodyPr wrap="square" anchor="ctr" anchorCtr="0">
            <a:noAutofit/>
          </a:bodyPr>
          <a:lstStyle>
            <a:lvl1pPr marL="0" indent="0" algn="ctr">
              <a:buNone/>
              <a:defRPr sz="1200">
                <a:latin typeface="+mn-lt"/>
              </a:defRPr>
            </a:lvl1pPr>
          </a:lstStyle>
          <a:p>
            <a:r>
              <a:rPr lang="fi-FI"/>
              <a:t>Lisää kuva napsauttamalla kuvaketta</a:t>
            </a:r>
          </a:p>
        </p:txBody>
      </p:sp>
    </p:spTree>
    <p:extLst>
      <p:ext uri="{BB962C8B-B14F-4D97-AF65-F5344CB8AC3E}">
        <p14:creationId xmlns:p14="http://schemas.microsoft.com/office/powerpoint/2010/main" val="70949510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1">
                <a:latin typeface="+mj-lt"/>
              </a:defRPr>
            </a:lvl1pPr>
          </a:lstStyle>
          <a:p>
            <a:r>
              <a:rPr lang="fi-FI"/>
              <a:t>Muokkaa perustyyliä napsauttamalla</a:t>
            </a:r>
          </a:p>
        </p:txBody>
      </p:sp>
      <p:sp>
        <p:nvSpPr>
          <p:cNvPr id="9" name="Sisällön paikkamerkki 8"/>
          <p:cNvSpPr>
            <a:spLocks noGrp="1"/>
          </p:cNvSpPr>
          <p:nvPr>
            <p:ph sz="quarter" idx="13"/>
          </p:nvPr>
        </p:nvSpPr>
        <p:spPr>
          <a:xfrm>
            <a:off x="479425" y="1628775"/>
            <a:ext cx="5472113" cy="4321175"/>
          </a:xfrm>
        </p:spPr>
        <p:txBody>
          <a:bodyPr/>
          <a:lstStyle>
            <a:lvl1pPr>
              <a:defRPr sz="2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1" name="Sisällön paikkamerkki 10"/>
          <p:cNvSpPr>
            <a:spLocks noGrp="1"/>
          </p:cNvSpPr>
          <p:nvPr>
            <p:ph sz="quarter" idx="14"/>
          </p:nvPr>
        </p:nvSpPr>
        <p:spPr>
          <a:xfrm>
            <a:off x="6240463" y="1628775"/>
            <a:ext cx="5472112" cy="4321175"/>
          </a:xfrm>
        </p:spPr>
        <p:txBody>
          <a:bodyPr/>
          <a:lstStyle>
            <a:lvl1pPr>
              <a:defRPr sz="2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567919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11233150" cy="935039"/>
          </a:xfrm>
        </p:spPr>
        <p:txBody>
          <a:bodyPr/>
          <a:lstStyle>
            <a:lvl1pPr>
              <a:defRPr b="1">
                <a:latin typeface="+mj-lt"/>
              </a:defRPr>
            </a:lvl1pPr>
          </a:lstStyle>
          <a:p>
            <a:r>
              <a:rPr lang="fi-FI"/>
              <a:t>Muokkaa perustyyliä napsauttamalla</a:t>
            </a:r>
          </a:p>
        </p:txBody>
      </p:sp>
      <p:sp>
        <p:nvSpPr>
          <p:cNvPr id="3" name="Tekstin paikkamerkki 2"/>
          <p:cNvSpPr>
            <a:spLocks noGrp="1"/>
          </p:cNvSpPr>
          <p:nvPr>
            <p:ph type="body" idx="1"/>
          </p:nvPr>
        </p:nvSpPr>
        <p:spPr>
          <a:xfrm>
            <a:off x="479425" y="1633538"/>
            <a:ext cx="5472113" cy="679338"/>
          </a:xfrm>
        </p:spPr>
        <p:txBody>
          <a:bodyPr anchor="b"/>
          <a:lstStyle>
            <a:lvl1pPr marL="0" indent="0">
              <a:buNone/>
              <a:defRPr sz="2800" b="1">
                <a:solidFill>
                  <a:schemeClr val="accent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79425" y="2505075"/>
            <a:ext cx="5472113" cy="34448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Tekstin paikkamerkki 4"/>
          <p:cNvSpPr>
            <a:spLocks noGrp="1"/>
          </p:cNvSpPr>
          <p:nvPr>
            <p:ph type="body" sz="quarter" idx="3"/>
          </p:nvPr>
        </p:nvSpPr>
        <p:spPr>
          <a:xfrm>
            <a:off x="6240463" y="1633538"/>
            <a:ext cx="5472112" cy="679338"/>
          </a:xfrm>
        </p:spPr>
        <p:txBody>
          <a:bodyPr anchor="b"/>
          <a:lstStyle>
            <a:lvl1pPr marL="0" indent="0">
              <a:buNone/>
              <a:defRPr sz="2800" b="1">
                <a:solidFill>
                  <a:schemeClr val="accent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240463" y="2505075"/>
            <a:ext cx="5472112" cy="34448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99493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ksi sisältoalue">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532AB2C-C27F-5343-86B8-CE6F01E4E9F3}"/>
              </a:ext>
            </a:extLst>
          </p:cNvPr>
          <p:cNvSpPr>
            <a:spLocks noGrp="1"/>
          </p:cNvSpPr>
          <p:nvPr>
            <p:ph type="title" hasCustomPrompt="1"/>
          </p:nvPr>
        </p:nvSpPr>
        <p:spPr/>
        <p:txBody>
          <a:bodyPr/>
          <a:lstStyle>
            <a:lvl1pPr>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
        <p:nvSpPr>
          <p:cNvPr id="23" name="Content Placeholder 22">
            <a:extLst>
              <a:ext uri="{FF2B5EF4-FFF2-40B4-BE49-F238E27FC236}">
                <a16:creationId xmlns:a16="http://schemas.microsoft.com/office/drawing/2014/main" id="{E011B50A-5177-1246-B0A5-D39D2E0E16BB}"/>
              </a:ext>
            </a:extLst>
          </p:cNvPr>
          <p:cNvSpPr>
            <a:spLocks noGrp="1"/>
          </p:cNvSpPr>
          <p:nvPr>
            <p:ph sz="quarter" idx="10" hasCustomPrompt="1"/>
          </p:nvPr>
        </p:nvSpPr>
        <p:spPr>
          <a:xfrm>
            <a:off x="838200" y="2089150"/>
            <a:ext cx="10515600" cy="3463925"/>
          </a:xfrm>
        </p:spPr>
        <p:txBody>
          <a:bodyPr>
            <a:normAutofit/>
          </a:bodyPr>
          <a:lstStyle>
            <a:lvl1pPr marL="0" indent="0">
              <a:lnSpc>
                <a:spcPct val="100000"/>
              </a:lnSpc>
              <a:buNone/>
              <a:defRPr sz="2400" b="0" i="0">
                <a:latin typeface="Lexend Deca Light" pitchFamily="2" charset="77"/>
              </a:defRPr>
            </a:lvl1pPr>
          </a:lstStyle>
          <a:p>
            <a:pPr lvl="0"/>
            <a:r>
              <a:rPr lang="en-US" err="1"/>
              <a:t>Muokkaa</a:t>
            </a:r>
            <a:r>
              <a:rPr lang="en-US"/>
              <a:t> </a:t>
            </a:r>
            <a:r>
              <a:rPr lang="en-US" err="1"/>
              <a:t>tekstin</a:t>
            </a:r>
            <a:r>
              <a:rPr lang="en-US"/>
              <a:t> </a:t>
            </a:r>
            <a:r>
              <a:rPr lang="en-US" err="1"/>
              <a:t>perustyylejä</a:t>
            </a:r>
            <a:endParaRPr lang="en-US"/>
          </a:p>
        </p:txBody>
      </p:sp>
    </p:spTree>
    <p:extLst>
      <p:ext uri="{BB962C8B-B14F-4D97-AF65-F5344CB8AC3E}">
        <p14:creationId xmlns:p14="http://schemas.microsoft.com/office/powerpoint/2010/main" val="11241440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1">
                <a:latin typeface="+mj-lt"/>
              </a:defRPr>
            </a:lvl1pPr>
          </a:lstStyle>
          <a:p>
            <a:r>
              <a:rPr lang="fi-FI"/>
              <a:t>Muokkaa perustyyliä napsauttamalla</a:t>
            </a:r>
          </a:p>
        </p:txBody>
      </p:sp>
    </p:spTree>
    <p:extLst>
      <p:ext uri="{BB962C8B-B14F-4D97-AF65-F5344CB8AC3E}">
        <p14:creationId xmlns:p14="http://schemas.microsoft.com/office/powerpoint/2010/main" val="1328215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Loppudia_valk">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userDrawn="1">
            <p:ph type="ctrTitle" hasCustomPrompt="1"/>
          </p:nvPr>
        </p:nvSpPr>
        <p:spPr>
          <a:xfrm>
            <a:off x="5959414" y="1270000"/>
            <a:ext cx="5753161" cy="1150887"/>
          </a:xfrm>
        </p:spPr>
        <p:txBody>
          <a:bodyPr anchor="b">
            <a:noAutofit/>
          </a:bodyPr>
          <a:lstStyle>
            <a:lvl1pPr algn="l">
              <a:defRPr sz="4400" b="1">
                <a:solidFill>
                  <a:schemeClr val="accent1"/>
                </a:solidFill>
                <a:latin typeface="+mj-lt"/>
              </a:defRPr>
            </a:lvl1pPr>
          </a:lstStyle>
          <a:p>
            <a:r>
              <a:rPr lang="fi-FI"/>
              <a:t>Muokkaa perustyyliä napsauttamalla</a:t>
            </a:r>
          </a:p>
        </p:txBody>
      </p:sp>
      <p:sp>
        <p:nvSpPr>
          <p:cNvPr id="3" name="Alaotsikko 2"/>
          <p:cNvSpPr>
            <a:spLocks noGrp="1"/>
          </p:cNvSpPr>
          <p:nvPr userDrawn="1">
            <p:ph type="subTitle" idx="1"/>
          </p:nvPr>
        </p:nvSpPr>
        <p:spPr>
          <a:xfrm>
            <a:off x="5959414" y="2636912"/>
            <a:ext cx="5753161" cy="3005364"/>
          </a:xfrm>
        </p:spPr>
        <p:txBody>
          <a:bodyPr lIns="0" tIns="0" rIns="0" bIns="0"/>
          <a:lstStyle>
            <a:lvl1pPr marL="0" indent="0" algn="l">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20" name="Kuva 19">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2624" y="1270000"/>
            <a:ext cx="3369220" cy="4372276"/>
          </a:xfrm>
          <a:prstGeom prst="rect">
            <a:avLst/>
          </a:prstGeom>
        </p:spPr>
      </p:pic>
      <p:pic>
        <p:nvPicPr>
          <p:cNvPr id="32" name="Kuva 31">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272575" y="6237288"/>
            <a:ext cx="1440000" cy="425694"/>
          </a:xfrm>
          <a:prstGeom prst="rect">
            <a:avLst/>
          </a:prstGeom>
        </p:spPr>
      </p:pic>
      <p:pic>
        <p:nvPicPr>
          <p:cNvPr id="17" name="Kuva 16">
            <a:extLst>
              <a:ext uri="{FF2B5EF4-FFF2-40B4-BE49-F238E27FC236}">
                <a16:creationId xmlns:a16="http://schemas.microsoft.com/office/drawing/2014/main" id="{DB37A8E0-51C7-42D4-AA59-2ED69BF982B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951538" y="6237288"/>
            <a:ext cx="2150530" cy="360000"/>
          </a:xfrm>
          <a:prstGeom prst="rect">
            <a:avLst/>
          </a:prstGeom>
        </p:spPr>
      </p:pic>
    </p:spTree>
    <p:extLst>
      <p:ext uri="{BB962C8B-B14F-4D97-AF65-F5344CB8AC3E}">
        <p14:creationId xmlns:p14="http://schemas.microsoft.com/office/powerpoint/2010/main" val="61672618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E79FDE38-AB36-104A-134D-391C549C00FF}"/>
              </a:ext>
            </a:extLst>
          </p:cNvPr>
          <p:cNvSpPr>
            <a:spLocks noGrp="1"/>
          </p:cNvSpPr>
          <p:nvPr>
            <p:ph type="subTitle" idx="1"/>
          </p:nvPr>
        </p:nvSpPr>
        <p:spPr>
          <a:xfrm>
            <a:off x="1055688" y="3644900"/>
            <a:ext cx="5184775" cy="2087810"/>
          </a:xfrm>
        </p:spPr>
        <p:txBody>
          <a:bodyPr/>
          <a:lstStyle>
            <a:lvl1pPr marL="0" indent="0" algn="l">
              <a:buNone/>
              <a:defRPr lang="fi-FI" sz="2000" kern="1200" dirty="0" err="1" smtClean="0">
                <a:solidFill>
                  <a:srgbClr val="10285E"/>
                </a:solidFill>
                <a:latin typeface="+mn-lt"/>
                <a:ea typeface="Inter" panose="02000503000000020004"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pic>
        <p:nvPicPr>
          <p:cNvPr id="9" name="Kuva 8">
            <a:extLst>
              <a:ext uri="{FF2B5EF4-FFF2-40B4-BE49-F238E27FC236}">
                <a16:creationId xmlns:a16="http://schemas.microsoft.com/office/drawing/2014/main" id="{3FB70ACE-C88B-4462-956A-778C138753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888381" y="332867"/>
            <a:ext cx="4827170" cy="6264274"/>
          </a:xfrm>
          <a:prstGeom prst="rect">
            <a:avLst/>
          </a:prstGeom>
        </p:spPr>
      </p:pic>
      <p:pic>
        <p:nvPicPr>
          <p:cNvPr id="10" name="Kuva 9">
            <a:extLst>
              <a:ext uri="{FF2B5EF4-FFF2-40B4-BE49-F238E27FC236}">
                <a16:creationId xmlns:a16="http://schemas.microsoft.com/office/drawing/2014/main" id="{10919056-E79E-47D8-B0E3-43BAAF3E01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888381" y="332867"/>
            <a:ext cx="4827170" cy="6264274"/>
          </a:xfrm>
          <a:prstGeom prst="rect">
            <a:avLst/>
          </a:prstGeom>
        </p:spPr>
      </p:pic>
      <p:pic>
        <p:nvPicPr>
          <p:cNvPr id="13" name="Kuva 12">
            <a:extLst>
              <a:ext uri="{FF2B5EF4-FFF2-40B4-BE49-F238E27FC236}">
                <a16:creationId xmlns:a16="http://schemas.microsoft.com/office/drawing/2014/main" id="{1053625D-16BF-44C7-8504-EE92C2BD792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272575" y="6237288"/>
            <a:ext cx="1440000" cy="425694"/>
          </a:xfrm>
          <a:prstGeom prst="rect">
            <a:avLst/>
          </a:prstGeom>
        </p:spPr>
      </p:pic>
      <p:sp>
        <p:nvSpPr>
          <p:cNvPr id="21" name="Tekstin paikkamerkki 20">
            <a:extLst>
              <a:ext uri="{FF2B5EF4-FFF2-40B4-BE49-F238E27FC236}">
                <a16:creationId xmlns:a16="http://schemas.microsoft.com/office/drawing/2014/main" id="{B326C72A-CF20-4784-B191-D8224CD0823B}"/>
              </a:ext>
            </a:extLst>
          </p:cNvPr>
          <p:cNvSpPr>
            <a:spLocks noGrp="1"/>
          </p:cNvSpPr>
          <p:nvPr>
            <p:ph type="body" sz="quarter" idx="13"/>
          </p:nvPr>
        </p:nvSpPr>
        <p:spPr>
          <a:xfrm>
            <a:off x="1055688" y="908719"/>
            <a:ext cx="5976937" cy="2304381"/>
          </a:xfrm>
        </p:spPr>
        <p:txBody>
          <a:bodyPr anchor="b"/>
          <a:lstStyle>
            <a:lvl1pPr marL="0" indent="0">
              <a:buNone/>
              <a:defRPr sz="4800" b="1">
                <a:solidFill>
                  <a:schemeClr val="tx2"/>
                </a:solidFill>
                <a:latin typeface="+mj-lt"/>
              </a:defRPr>
            </a:lvl1pPr>
            <a:lvl2pPr marL="144000" indent="0">
              <a:buNone/>
              <a:defRPr>
                <a:latin typeface="+mj-lt"/>
              </a:defRPr>
            </a:lvl2pPr>
            <a:lvl3pPr marL="324000" indent="0">
              <a:buNone/>
              <a:defRPr>
                <a:latin typeface="+mj-lt"/>
              </a:defRPr>
            </a:lvl3pPr>
            <a:lvl4pPr marL="504000" indent="0">
              <a:buNone/>
              <a:defRPr>
                <a:latin typeface="+mj-lt"/>
              </a:defRPr>
            </a:lvl4pPr>
            <a:lvl5pPr marL="684000" indent="0">
              <a:buNone/>
              <a:defRPr>
                <a:latin typeface="+mj-lt"/>
              </a:defRPr>
            </a:lvl5pPr>
          </a:lstStyle>
          <a:p>
            <a:pPr lvl="0"/>
            <a:r>
              <a:rPr lang="fi-FI"/>
              <a:t>Muokkaa tekstin perustyylejä napsauttamalla</a:t>
            </a:r>
          </a:p>
        </p:txBody>
      </p:sp>
      <p:pic>
        <p:nvPicPr>
          <p:cNvPr id="2" name="Kuva 1" descr="Kuva, joka sisältää kohteen teksti&#10;&#10;Kuvaus luotu automaattisesti">
            <a:extLst>
              <a:ext uri="{FF2B5EF4-FFF2-40B4-BE49-F238E27FC236}">
                <a16:creationId xmlns:a16="http://schemas.microsoft.com/office/drawing/2014/main" id="{81F77238-F71D-3753-319F-615DC4E865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4694" y="6172346"/>
            <a:ext cx="1941832" cy="488030"/>
          </a:xfrm>
          <a:prstGeom prst="rect">
            <a:avLst/>
          </a:prstGeom>
        </p:spPr>
      </p:pic>
    </p:spTree>
    <p:extLst>
      <p:ext uri="{BB962C8B-B14F-4D97-AF65-F5344CB8AC3E}">
        <p14:creationId xmlns:p14="http://schemas.microsoft.com/office/powerpoint/2010/main" val="1450313302"/>
      </p:ext>
    </p:extLst>
  </p:cSld>
  <p:clrMapOvr>
    <a:masterClrMapping/>
  </p:clrMapOvr>
  <p:extLst>
    <p:ext uri="{DCECCB84-F9BA-43D5-87BE-67443E8EF086}">
      <p15:sldGuideLst xmlns:p15="http://schemas.microsoft.com/office/powerpoint/2012/main">
        <p15:guide id="1" orient="horz" pos="22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 ja sisältö_1pals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1">
                <a:latin typeface="+mj-lt"/>
              </a:defRPr>
            </a:lvl1pPr>
          </a:lstStyle>
          <a:p>
            <a:r>
              <a:rPr lang="fi-FI"/>
              <a:t>Muokkaa perustyyliä napsauttamalla</a:t>
            </a:r>
          </a:p>
        </p:txBody>
      </p:sp>
      <p:sp>
        <p:nvSpPr>
          <p:cNvPr id="8" name="Sisällön paikkamerkki 7"/>
          <p:cNvSpPr>
            <a:spLocks noGrp="1"/>
          </p:cNvSpPr>
          <p:nvPr>
            <p:ph sz="quarter" idx="13"/>
          </p:nvPr>
        </p:nvSpPr>
        <p:spPr>
          <a:xfrm>
            <a:off x="479424" y="1628800"/>
            <a:ext cx="11233151" cy="4321175"/>
          </a:xfrm>
        </p:spPr>
        <p:txBody>
          <a:bodyPr/>
          <a:lstStyle>
            <a:lvl1pPr>
              <a:spcBef>
                <a:spcPts val="0"/>
              </a:spcBef>
              <a:spcAft>
                <a:spcPts val="1200"/>
              </a:spcAft>
              <a:defRPr sz="2800">
                <a:latin typeface="+mn-lt"/>
              </a:defRPr>
            </a:lvl1pPr>
            <a:lvl2pPr>
              <a:spcBef>
                <a:spcPts val="0"/>
              </a:spcBef>
              <a:spcAft>
                <a:spcPts val="1200"/>
              </a:spcAft>
              <a:defRPr>
                <a:latin typeface="+mn-lt"/>
              </a:defRPr>
            </a:lvl2pPr>
            <a:lvl3pPr>
              <a:spcBef>
                <a:spcPts val="0"/>
              </a:spcBef>
              <a:spcAft>
                <a:spcPts val="1200"/>
              </a:spcAft>
              <a:defRPr>
                <a:latin typeface="+mn-lt"/>
              </a:defRPr>
            </a:lvl3pPr>
            <a:lvl4pPr>
              <a:spcAft>
                <a:spcPts val="1200"/>
              </a:spcAft>
              <a:defRPr>
                <a:latin typeface="+mn-lt"/>
              </a:defRPr>
            </a:lvl4pPr>
            <a:lvl5pPr marL="684000" indent="0">
              <a:spcAft>
                <a:spcPts val="1200"/>
              </a:spcAft>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441244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Otsikko ja sisältö_2palsta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mj-lt"/>
              </a:defRPr>
            </a:lvl1pPr>
          </a:lstStyle>
          <a:p>
            <a:r>
              <a:rPr lang="fi-FI"/>
              <a:t>Muokkaa perustyyliä napsauttamalla</a:t>
            </a:r>
          </a:p>
        </p:txBody>
      </p:sp>
      <p:sp>
        <p:nvSpPr>
          <p:cNvPr id="3" name="Sisällön paikkamerkki 2"/>
          <p:cNvSpPr>
            <a:spLocks noGrp="1"/>
          </p:cNvSpPr>
          <p:nvPr>
            <p:ph idx="1"/>
          </p:nvPr>
        </p:nvSpPr>
        <p:spPr>
          <a:xfrm>
            <a:off x="479425" y="1628775"/>
            <a:ext cx="11233150" cy="4321175"/>
          </a:xfrm>
        </p:spPr>
        <p:txBody>
          <a:bodyPr numCol="2" spcCol="720000"/>
          <a:lstStyle>
            <a:lvl1pPr marL="216000" indent="-216000">
              <a:defRPr sz="2800">
                <a:latin typeface="+mn-lt"/>
              </a:defRPr>
            </a:lvl1pPr>
            <a:lvl2pPr indent="-216000">
              <a:defRPr>
                <a:latin typeface="+mn-lt"/>
              </a:defRPr>
            </a:lvl2pPr>
            <a:lvl3pPr indent="-216000">
              <a:defRPr>
                <a:latin typeface="+mn-lt"/>
              </a:defRPr>
            </a:lvl3pPr>
            <a:lvl4pPr indent="-216000">
              <a:defRPr>
                <a:latin typeface="+mn-lt"/>
              </a:defRPr>
            </a:lvl4pPr>
            <a:lvl5pPr indent="-216000">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9706482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sikko ja sisältö_4 kuvapaikka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5472113" cy="923925"/>
          </a:xfrm>
        </p:spPr>
        <p:txBody>
          <a:bodyPr/>
          <a:lstStyle>
            <a:lvl1pPr>
              <a:defRPr b="1">
                <a:latin typeface="+mj-lt"/>
              </a:defRPr>
            </a:lvl1pPr>
          </a:lstStyle>
          <a:p>
            <a:r>
              <a:rPr lang="fi-FI"/>
              <a:t>Muokkaa perustyyliä napsauttamalla</a:t>
            </a:r>
          </a:p>
        </p:txBody>
      </p:sp>
      <p:sp>
        <p:nvSpPr>
          <p:cNvPr id="15" name="Tekstin paikkamerkki 14"/>
          <p:cNvSpPr>
            <a:spLocks noGrp="1"/>
          </p:cNvSpPr>
          <p:nvPr>
            <p:ph type="body" sz="quarter" idx="17"/>
          </p:nvPr>
        </p:nvSpPr>
        <p:spPr>
          <a:xfrm>
            <a:off x="479425" y="1628775"/>
            <a:ext cx="5472113" cy="43116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Kuvan paikkamerkki 7"/>
          <p:cNvSpPr>
            <a:spLocks noGrp="1" noChangeAspect="1"/>
          </p:cNvSpPr>
          <p:nvPr>
            <p:ph type="pic" sz="quarter" idx="13"/>
          </p:nvPr>
        </p:nvSpPr>
        <p:spPr>
          <a:xfrm>
            <a:off x="6240462" y="332656"/>
            <a:ext cx="2628000" cy="2628000"/>
          </a:xfrm>
          <a:prstGeom prst="ellipse">
            <a:avLst/>
          </a:prstGeom>
          <a:solidFill>
            <a:schemeClr val="bg1">
              <a:lumMod val="95000"/>
            </a:schemeClr>
          </a:solidFill>
        </p:spPr>
        <p:txBody>
          <a:bodyPr anchor="ctr"/>
          <a:lstStyle>
            <a:lvl1pPr marL="0" indent="0" algn="ctr">
              <a:buNone/>
              <a:defRPr sz="1200">
                <a:latin typeface="+mn-lt"/>
              </a:defRPr>
            </a:lvl1pPr>
          </a:lstStyle>
          <a:p>
            <a:r>
              <a:rPr lang="fi-FI"/>
              <a:t>Lisää kuva napsauttamalla kuvaketta</a:t>
            </a:r>
          </a:p>
        </p:txBody>
      </p:sp>
      <p:sp>
        <p:nvSpPr>
          <p:cNvPr id="10" name="Kuvan paikkamerkki 7"/>
          <p:cNvSpPr>
            <a:spLocks noGrp="1" noChangeAspect="1"/>
          </p:cNvSpPr>
          <p:nvPr>
            <p:ph type="pic" sz="quarter" idx="14"/>
          </p:nvPr>
        </p:nvSpPr>
        <p:spPr>
          <a:xfrm>
            <a:off x="9192636" y="332656"/>
            <a:ext cx="2628000" cy="2628000"/>
          </a:xfrm>
          <a:prstGeom prst="ellipse">
            <a:avLst/>
          </a:prstGeom>
          <a:solidFill>
            <a:schemeClr val="bg1">
              <a:lumMod val="95000"/>
            </a:schemeClr>
          </a:solidFill>
        </p:spPr>
        <p:txBody>
          <a:bodyPr anchor="ctr"/>
          <a:lstStyle>
            <a:lvl1pPr marL="0" indent="0" algn="ctr">
              <a:buNone/>
              <a:defRPr sz="1200">
                <a:latin typeface="+mn-lt"/>
              </a:defRPr>
            </a:lvl1pPr>
          </a:lstStyle>
          <a:p>
            <a:r>
              <a:rPr lang="fi-FI"/>
              <a:t>Lisää kuva napsauttamalla kuvaketta</a:t>
            </a:r>
          </a:p>
        </p:txBody>
      </p:sp>
      <p:sp>
        <p:nvSpPr>
          <p:cNvPr id="11" name="Kuvan paikkamerkki 7"/>
          <p:cNvSpPr>
            <a:spLocks noGrp="1" noChangeAspect="1"/>
          </p:cNvSpPr>
          <p:nvPr>
            <p:ph type="pic" sz="quarter" idx="15"/>
          </p:nvPr>
        </p:nvSpPr>
        <p:spPr>
          <a:xfrm>
            <a:off x="6240462" y="3312596"/>
            <a:ext cx="2628000" cy="2628000"/>
          </a:xfrm>
          <a:prstGeom prst="ellipse">
            <a:avLst/>
          </a:prstGeom>
          <a:solidFill>
            <a:schemeClr val="bg1">
              <a:lumMod val="95000"/>
            </a:schemeClr>
          </a:solidFill>
        </p:spPr>
        <p:txBody>
          <a:bodyPr anchor="ctr"/>
          <a:lstStyle>
            <a:lvl1pPr marL="0" indent="0" algn="ctr">
              <a:buNone/>
              <a:defRPr sz="1200">
                <a:latin typeface="+mn-lt"/>
              </a:defRPr>
            </a:lvl1pPr>
          </a:lstStyle>
          <a:p>
            <a:r>
              <a:rPr lang="fi-FI"/>
              <a:t>Lisää kuva napsauttamalla kuvaketta</a:t>
            </a:r>
          </a:p>
        </p:txBody>
      </p:sp>
      <p:sp>
        <p:nvSpPr>
          <p:cNvPr id="12" name="Kuvan paikkamerkki 7"/>
          <p:cNvSpPr>
            <a:spLocks noGrp="1" noChangeAspect="1"/>
          </p:cNvSpPr>
          <p:nvPr>
            <p:ph type="pic" sz="quarter" idx="16"/>
          </p:nvPr>
        </p:nvSpPr>
        <p:spPr>
          <a:xfrm>
            <a:off x="9192636" y="3312596"/>
            <a:ext cx="2628000" cy="2628000"/>
          </a:xfrm>
          <a:prstGeom prst="ellipse">
            <a:avLst/>
          </a:prstGeom>
          <a:solidFill>
            <a:schemeClr val="bg1">
              <a:lumMod val="95000"/>
            </a:schemeClr>
          </a:solidFill>
        </p:spPr>
        <p:txBody>
          <a:bodyPr anchor="ctr"/>
          <a:lstStyle>
            <a:lvl1pPr marL="0" indent="0" algn="ctr">
              <a:buNone/>
              <a:defRPr sz="1200">
                <a:latin typeface="+mn-lt"/>
              </a:defRPr>
            </a:lvl1pPr>
          </a:lstStyle>
          <a:p>
            <a:r>
              <a:rPr lang="fi-FI"/>
              <a:t>Lisää kuva napsauttamalla kuvaketta</a:t>
            </a:r>
          </a:p>
        </p:txBody>
      </p:sp>
    </p:spTree>
    <p:extLst>
      <p:ext uri="{BB962C8B-B14F-4D97-AF65-F5344CB8AC3E}">
        <p14:creationId xmlns:p14="http://schemas.microsoft.com/office/powerpoint/2010/main" val="33505672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 sisältö, kuvapaikka 1">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4" y="333375"/>
            <a:ext cx="5472113" cy="923925"/>
          </a:xfrm>
        </p:spPr>
        <p:txBody>
          <a:bodyPr/>
          <a:lstStyle>
            <a:lvl1pPr>
              <a:defRPr b="1">
                <a:latin typeface="+mj-lt"/>
              </a:defRPr>
            </a:lvl1pPr>
          </a:lstStyle>
          <a:p>
            <a:r>
              <a:rPr lang="fi-FI"/>
              <a:t>Muokkaa perustyyliä napsauttamalla</a:t>
            </a:r>
          </a:p>
        </p:txBody>
      </p:sp>
      <p:sp>
        <p:nvSpPr>
          <p:cNvPr id="5" name="Tekstin paikkamerkki 4"/>
          <p:cNvSpPr>
            <a:spLocks noGrp="1"/>
          </p:cNvSpPr>
          <p:nvPr>
            <p:ph type="body" sz="quarter" idx="15"/>
          </p:nvPr>
        </p:nvSpPr>
        <p:spPr>
          <a:xfrm>
            <a:off x="479424" y="1628775"/>
            <a:ext cx="5472114"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Kuvan paikkamerkki 3"/>
          <p:cNvSpPr>
            <a:spLocks noGrp="1"/>
          </p:cNvSpPr>
          <p:nvPr>
            <p:ph type="pic" sz="quarter" idx="16"/>
          </p:nvPr>
        </p:nvSpPr>
        <p:spPr>
          <a:xfrm>
            <a:off x="6240463" y="0"/>
            <a:ext cx="5951536" cy="6858000"/>
          </a:xfrm>
          <a:solidFill>
            <a:schemeClr val="bg1">
              <a:lumMod val="95000"/>
            </a:schemeClr>
          </a:solidFill>
        </p:spPr>
        <p:txBody>
          <a:bodyPr anchor="ctr" anchorCtr="0"/>
          <a:lstStyle>
            <a:lvl1pPr marL="0" indent="0" algn="ctr">
              <a:buNone/>
              <a:defRPr sz="1200"/>
            </a:lvl1pPr>
          </a:lstStyle>
          <a:p>
            <a:r>
              <a:rPr lang="fi-FI"/>
              <a:t>Lisää kuva napsauttamalla kuvaketta</a:t>
            </a:r>
          </a:p>
        </p:txBody>
      </p:sp>
      <p:pic>
        <p:nvPicPr>
          <p:cNvPr id="3" name="Kuva 2" descr="Kuva, joka sisältää kohteen teksti&#10;&#10;Kuvaus luotu automaattisesti">
            <a:extLst>
              <a:ext uri="{FF2B5EF4-FFF2-40B4-BE49-F238E27FC236}">
                <a16:creationId xmlns:a16="http://schemas.microsoft.com/office/drawing/2014/main" id="{AA3E4723-C70C-D650-EC6E-109871E8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0442" y="6172346"/>
            <a:ext cx="1941832" cy="488030"/>
          </a:xfrm>
          <a:prstGeom prst="rect">
            <a:avLst/>
          </a:prstGeom>
        </p:spPr>
      </p:pic>
    </p:spTree>
    <p:extLst>
      <p:ext uri="{BB962C8B-B14F-4D97-AF65-F5344CB8AC3E}">
        <p14:creationId xmlns:p14="http://schemas.microsoft.com/office/powerpoint/2010/main" val="2586502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2">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240510" y="333375"/>
            <a:ext cx="5472113" cy="923925"/>
          </a:xfrm>
        </p:spPr>
        <p:txBody>
          <a:bodyPr/>
          <a:lstStyle>
            <a:lvl1pPr>
              <a:defRPr b="1">
                <a:latin typeface="+mj-lt"/>
              </a:defRPr>
            </a:lvl1pPr>
          </a:lstStyle>
          <a:p>
            <a:r>
              <a:rPr lang="fi-FI"/>
              <a:t>Muokkaa perustyyliä napsauttamalla</a:t>
            </a:r>
          </a:p>
        </p:txBody>
      </p:sp>
      <p:sp>
        <p:nvSpPr>
          <p:cNvPr id="5" name="Tekstin paikkamerkki 4"/>
          <p:cNvSpPr>
            <a:spLocks noGrp="1"/>
          </p:cNvSpPr>
          <p:nvPr>
            <p:ph type="body" sz="quarter" idx="15"/>
          </p:nvPr>
        </p:nvSpPr>
        <p:spPr>
          <a:xfrm>
            <a:off x="6240510" y="1628775"/>
            <a:ext cx="5472114"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Kuvan paikkamerkki 3"/>
          <p:cNvSpPr>
            <a:spLocks noGrp="1"/>
          </p:cNvSpPr>
          <p:nvPr>
            <p:ph type="pic" sz="quarter" idx="16"/>
          </p:nvPr>
        </p:nvSpPr>
        <p:spPr>
          <a:xfrm>
            <a:off x="2" y="0"/>
            <a:ext cx="5951536" cy="6858000"/>
          </a:xfrm>
          <a:solidFill>
            <a:schemeClr val="bg1">
              <a:lumMod val="95000"/>
            </a:schemeClr>
          </a:solidFill>
        </p:spPr>
        <p:txBody>
          <a:bodyPr anchor="ctr" anchorCtr="0"/>
          <a:lstStyle>
            <a:lvl1pPr marL="0" indent="0" algn="ctr">
              <a:buNone/>
              <a:defRPr sz="1200"/>
            </a:lvl1pPr>
          </a:lstStyle>
          <a:p>
            <a:r>
              <a:rPr lang="fi-FI"/>
              <a:t>Lisää kuva napsauttamalla kuvaketta</a:t>
            </a:r>
          </a:p>
        </p:txBody>
      </p:sp>
      <p:pic>
        <p:nvPicPr>
          <p:cNvPr id="6" name="Kuva 5">
            <a:extLst>
              <a:ext uri="{FF2B5EF4-FFF2-40B4-BE49-F238E27FC236}">
                <a16:creationId xmlns:a16="http://schemas.microsoft.com/office/drawing/2014/main" id="{30FB90F6-6D35-4849-B924-ACF4E2E077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pic>
        <p:nvPicPr>
          <p:cNvPr id="3" name="Kuva 2" descr="Kuva, joka sisältää kohteen teksti&#10;&#10;Kuvaus luotu automaattisesti">
            <a:extLst>
              <a:ext uri="{FF2B5EF4-FFF2-40B4-BE49-F238E27FC236}">
                <a16:creationId xmlns:a16="http://schemas.microsoft.com/office/drawing/2014/main" id="{89701EAF-B00D-BDCF-0408-BD961A457F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01012" y="6172346"/>
            <a:ext cx="1941832" cy="488030"/>
          </a:xfrm>
          <a:prstGeom prst="rect">
            <a:avLst/>
          </a:prstGeom>
        </p:spPr>
      </p:pic>
    </p:spTree>
    <p:extLst>
      <p:ext uri="{BB962C8B-B14F-4D97-AF65-F5344CB8AC3E}">
        <p14:creationId xmlns:p14="http://schemas.microsoft.com/office/powerpoint/2010/main" val="3018308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3">
    <p:spTree>
      <p:nvGrpSpPr>
        <p:cNvPr id="1" name=""/>
        <p:cNvGrpSpPr/>
        <p:nvPr/>
      </p:nvGrpSpPr>
      <p:grpSpPr>
        <a:xfrm>
          <a:off x="0" y="0"/>
          <a:ext cx="0" cy="0"/>
          <a:chOff x="0" y="0"/>
          <a:chExt cx="0" cy="0"/>
        </a:xfrm>
      </p:grpSpPr>
      <p:sp>
        <p:nvSpPr>
          <p:cNvPr id="8" name="Kuvan paikkamerkki 19"/>
          <p:cNvSpPr>
            <a:spLocks noGrp="1"/>
          </p:cNvSpPr>
          <p:nvPr>
            <p:ph type="pic" sz="quarter" idx="13"/>
          </p:nvPr>
        </p:nvSpPr>
        <p:spPr>
          <a:xfrm>
            <a:off x="-9291" y="0"/>
            <a:ext cx="5490303" cy="6858000"/>
          </a:xfrm>
          <a:custGeom>
            <a:avLst/>
            <a:gdLst>
              <a:gd name="connsiteX0" fmla="*/ 0 w 6853504"/>
              <a:gd name="connsiteY0" fmla="*/ 0 h 6853504"/>
              <a:gd name="connsiteX1" fmla="*/ 3426752 w 6853504"/>
              <a:gd name="connsiteY1" fmla="*/ 0 h 6853504"/>
              <a:gd name="connsiteX2" fmla="*/ 6853504 w 6853504"/>
              <a:gd name="connsiteY2" fmla="*/ 3426752 h 6853504"/>
              <a:gd name="connsiteX3" fmla="*/ 3426752 w 6853504"/>
              <a:gd name="connsiteY3" fmla="*/ 6853504 h 6853504"/>
              <a:gd name="connsiteX4" fmla="*/ 0 w 6853504"/>
              <a:gd name="connsiteY4" fmla="*/ 6853504 h 6853504"/>
              <a:gd name="connsiteX5" fmla="*/ 0 w 6853504"/>
              <a:gd name="connsiteY5" fmla="*/ 0 h 6853504"/>
              <a:gd name="connsiteX0" fmla="*/ 1347537 w 6853504"/>
              <a:gd name="connsiteY0" fmla="*/ 0 h 6865535"/>
              <a:gd name="connsiteX1" fmla="*/ 3426752 w 6853504"/>
              <a:gd name="connsiteY1" fmla="*/ 12031 h 6865535"/>
              <a:gd name="connsiteX2" fmla="*/ 6853504 w 6853504"/>
              <a:gd name="connsiteY2" fmla="*/ 3438783 h 6865535"/>
              <a:gd name="connsiteX3" fmla="*/ 3426752 w 6853504"/>
              <a:gd name="connsiteY3" fmla="*/ 6865535 h 6865535"/>
              <a:gd name="connsiteX4" fmla="*/ 0 w 6853504"/>
              <a:gd name="connsiteY4" fmla="*/ 6865535 h 6865535"/>
              <a:gd name="connsiteX5" fmla="*/ 1347537 w 6853504"/>
              <a:gd name="connsiteY5" fmla="*/ 0 h 6865535"/>
              <a:gd name="connsiteX0" fmla="*/ 0 w 5505967"/>
              <a:gd name="connsiteY0" fmla="*/ 0 h 6877567"/>
              <a:gd name="connsiteX1" fmla="*/ 2079215 w 5505967"/>
              <a:gd name="connsiteY1" fmla="*/ 12031 h 6877567"/>
              <a:gd name="connsiteX2" fmla="*/ 5505967 w 5505967"/>
              <a:gd name="connsiteY2" fmla="*/ 3438783 h 6877567"/>
              <a:gd name="connsiteX3" fmla="*/ 2079215 w 5505967"/>
              <a:gd name="connsiteY3" fmla="*/ 6865535 h 6877567"/>
              <a:gd name="connsiteX4" fmla="*/ 12031 w 5505967"/>
              <a:gd name="connsiteY4" fmla="*/ 6877567 h 6877567"/>
              <a:gd name="connsiteX5" fmla="*/ 0 w 5505967"/>
              <a:gd name="connsiteY5" fmla="*/ 0 h 68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967" h="6877567">
                <a:moveTo>
                  <a:pt x="0" y="0"/>
                </a:moveTo>
                <a:lnTo>
                  <a:pt x="2079215" y="12031"/>
                </a:lnTo>
                <a:cubicBezTo>
                  <a:pt x="3971758" y="12031"/>
                  <a:pt x="5505967" y="1546240"/>
                  <a:pt x="5505967" y="3438783"/>
                </a:cubicBezTo>
                <a:cubicBezTo>
                  <a:pt x="5505967" y="5331326"/>
                  <a:pt x="3971758" y="6865535"/>
                  <a:pt x="2079215" y="6865535"/>
                </a:cubicBezTo>
                <a:lnTo>
                  <a:pt x="12031" y="6877567"/>
                </a:lnTo>
                <a:cubicBezTo>
                  <a:pt x="8021" y="4585045"/>
                  <a:pt x="4010" y="2292522"/>
                  <a:pt x="0" y="0"/>
                </a:cubicBezTo>
                <a:close/>
              </a:path>
            </a:pathLst>
          </a:custGeom>
          <a:solidFill>
            <a:schemeClr val="bg1">
              <a:lumMod val="95000"/>
            </a:schemeClr>
          </a:solidFill>
        </p:spPr>
        <p:txBody>
          <a:bodyPr anchor="ctr" anchorCtr="0"/>
          <a:lstStyle>
            <a:lvl1pPr marL="0" indent="0" algn="ctr">
              <a:buNone/>
              <a:defRPr sz="1200">
                <a:latin typeface="+mn-lt"/>
              </a:defRPr>
            </a:lvl1pPr>
          </a:lstStyle>
          <a:p>
            <a:r>
              <a:rPr lang="fi-FI"/>
              <a:t>Lisää kuva napsauttamalla kuvaketta</a:t>
            </a:r>
          </a:p>
        </p:txBody>
      </p:sp>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
        <p:nvSpPr>
          <p:cNvPr id="6" name="Otsikko 1">
            <a:extLst>
              <a:ext uri="{FF2B5EF4-FFF2-40B4-BE49-F238E27FC236}">
                <a16:creationId xmlns:a16="http://schemas.microsoft.com/office/drawing/2014/main" id="{7E4171C4-DD32-4377-8D67-FB1A19774545}"/>
              </a:ext>
            </a:extLst>
          </p:cNvPr>
          <p:cNvSpPr>
            <a:spLocks noGrp="1"/>
          </p:cNvSpPr>
          <p:nvPr>
            <p:ph type="title" hasCustomPrompt="1"/>
          </p:nvPr>
        </p:nvSpPr>
        <p:spPr>
          <a:xfrm>
            <a:off x="6240463" y="333375"/>
            <a:ext cx="5472113" cy="923925"/>
          </a:xfrm>
        </p:spPr>
        <p:txBody>
          <a:bodyPr/>
          <a:lstStyle>
            <a:lvl1pPr>
              <a:defRPr b="1">
                <a:latin typeface="+mj-lt"/>
              </a:defRPr>
            </a:lvl1pPr>
          </a:lstStyle>
          <a:p>
            <a:r>
              <a:rPr lang="fi-FI"/>
              <a:t>Muokkaa perustyyliä napsauttamalla</a:t>
            </a:r>
          </a:p>
        </p:txBody>
      </p:sp>
      <p:sp>
        <p:nvSpPr>
          <p:cNvPr id="7" name="Tekstin paikkamerkki 10">
            <a:extLst>
              <a:ext uri="{FF2B5EF4-FFF2-40B4-BE49-F238E27FC236}">
                <a16:creationId xmlns:a16="http://schemas.microsoft.com/office/drawing/2014/main" id="{B9E7CB1E-D677-4A67-854A-864FFD0F8131}"/>
              </a:ext>
            </a:extLst>
          </p:cNvPr>
          <p:cNvSpPr>
            <a:spLocks noGrp="1"/>
          </p:cNvSpPr>
          <p:nvPr>
            <p:ph type="body" sz="quarter" idx="14"/>
          </p:nvPr>
        </p:nvSpPr>
        <p:spPr>
          <a:xfrm>
            <a:off x="6240464" y="1628775"/>
            <a:ext cx="5472112"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2" name="Kuva 1" descr="Kuva, joka sisältää kohteen teksti&#10;&#10;Kuvaus luotu automaattisesti">
            <a:extLst>
              <a:ext uri="{FF2B5EF4-FFF2-40B4-BE49-F238E27FC236}">
                <a16:creationId xmlns:a16="http://schemas.microsoft.com/office/drawing/2014/main" id="{B06996C2-1397-8024-4C44-973944576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01012" y="6172346"/>
            <a:ext cx="1941832" cy="488030"/>
          </a:xfrm>
          <a:prstGeom prst="rect">
            <a:avLst/>
          </a:prstGeom>
        </p:spPr>
      </p:pic>
    </p:spTree>
    <p:extLst>
      <p:ext uri="{BB962C8B-B14F-4D97-AF65-F5344CB8AC3E}">
        <p14:creationId xmlns:p14="http://schemas.microsoft.com/office/powerpoint/2010/main" val="413921540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4">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7248130" y="333375"/>
            <a:ext cx="4464446" cy="923925"/>
          </a:xfrm>
        </p:spPr>
        <p:txBody>
          <a:bodyPr/>
          <a:lstStyle>
            <a:lvl1pPr>
              <a:defRPr b="1">
                <a:latin typeface="+mj-lt"/>
              </a:defRPr>
            </a:lvl1pPr>
          </a:lstStyle>
          <a:p>
            <a:r>
              <a:rPr lang="fi-FI"/>
              <a:t>Muokkaa perustyyliä napsauttamalla</a:t>
            </a:r>
          </a:p>
        </p:txBody>
      </p:sp>
      <p:sp>
        <p:nvSpPr>
          <p:cNvPr id="11" name="Tekstin paikkamerkki 10"/>
          <p:cNvSpPr>
            <a:spLocks noGrp="1"/>
          </p:cNvSpPr>
          <p:nvPr>
            <p:ph type="body" sz="quarter" idx="14"/>
          </p:nvPr>
        </p:nvSpPr>
        <p:spPr>
          <a:xfrm>
            <a:off x="7248130" y="1628775"/>
            <a:ext cx="4464445"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Kuvan paikkamerkki 19"/>
          <p:cNvSpPr>
            <a:spLocks noGrp="1"/>
          </p:cNvSpPr>
          <p:nvPr>
            <p:ph type="pic" sz="quarter" idx="13"/>
          </p:nvPr>
        </p:nvSpPr>
        <p:spPr>
          <a:xfrm>
            <a:off x="0" y="4497"/>
            <a:ext cx="6853504" cy="6853504"/>
          </a:xfrm>
          <a:prstGeom prst="flowChartDelay">
            <a:avLst/>
          </a:prstGeom>
          <a:solidFill>
            <a:schemeClr val="bg1">
              <a:lumMod val="95000"/>
            </a:schemeClr>
          </a:solidFill>
        </p:spPr>
        <p:txBody>
          <a:bodyPr anchor="ctr" anchorCtr="0"/>
          <a:lstStyle>
            <a:lvl1pPr marL="0" indent="0" algn="ctr">
              <a:buNone/>
              <a:defRPr sz="1200">
                <a:latin typeface="+mn-lt"/>
              </a:defRPr>
            </a:lvl1pPr>
          </a:lstStyle>
          <a:p>
            <a:r>
              <a:rPr lang="fi-FI"/>
              <a:t>Lisää kuva napsauttamalla kuvaketta</a:t>
            </a: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pic>
        <p:nvPicPr>
          <p:cNvPr id="3" name="Kuva 2" descr="Kuva, joka sisältää kohteen teksti&#10;&#10;Kuvaus luotu automaattisesti">
            <a:extLst>
              <a:ext uri="{FF2B5EF4-FFF2-40B4-BE49-F238E27FC236}">
                <a16:creationId xmlns:a16="http://schemas.microsoft.com/office/drawing/2014/main" id="{95623271-FC72-BDB1-1BCF-3B2130F84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01012" y="6172346"/>
            <a:ext cx="1941832" cy="488030"/>
          </a:xfrm>
          <a:prstGeom prst="rect">
            <a:avLst/>
          </a:prstGeom>
        </p:spPr>
      </p:pic>
    </p:spTree>
    <p:extLst>
      <p:ext uri="{BB962C8B-B14F-4D97-AF65-F5344CB8AC3E}">
        <p14:creationId xmlns:p14="http://schemas.microsoft.com/office/powerpoint/2010/main" val="267198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alu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4D23-F1C9-9C48-822B-7B5F591BD462}"/>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
        <p:nvSpPr>
          <p:cNvPr id="3" name="Content Placeholder 2">
            <a:extLst>
              <a:ext uri="{FF2B5EF4-FFF2-40B4-BE49-F238E27FC236}">
                <a16:creationId xmlns:a16="http://schemas.microsoft.com/office/drawing/2014/main" id="{E781F236-14F5-5845-A665-01ED6F1E0279}"/>
              </a:ext>
            </a:extLst>
          </p:cNvPr>
          <p:cNvSpPr>
            <a:spLocks noGrp="1"/>
          </p:cNvSpPr>
          <p:nvPr>
            <p:ph sz="half" idx="1" hasCustomPrompt="1"/>
          </p:nvPr>
        </p:nvSpPr>
        <p:spPr>
          <a:xfrm>
            <a:off x="838200" y="1825625"/>
            <a:ext cx="5040000" cy="3780000"/>
          </a:xfrm>
        </p:spPr>
        <p:txBody>
          <a:bodyPr>
            <a:normAutofit/>
          </a:bodyPr>
          <a:lstStyle>
            <a:lvl1pPr marL="0" indent="0">
              <a:buNone/>
              <a:defRPr sz="2400" b="0" i="0">
                <a:latin typeface="Lexend Deca Light" pitchFamily="2" charset="77"/>
              </a:defRPr>
            </a:lvl1pPr>
          </a:lstStyle>
          <a:p>
            <a:pPr lvl="0"/>
            <a:r>
              <a:rPr lang="en-US" err="1"/>
              <a:t>Muokkaa</a:t>
            </a:r>
            <a:r>
              <a:rPr lang="en-US"/>
              <a:t> </a:t>
            </a:r>
            <a:r>
              <a:rPr lang="en-US" err="1"/>
              <a:t>tekstin</a:t>
            </a:r>
            <a:r>
              <a:rPr lang="en-US"/>
              <a:t> </a:t>
            </a:r>
            <a:r>
              <a:rPr lang="en-US" err="1"/>
              <a:t>perustyylejä</a:t>
            </a:r>
            <a:endParaRPr lang="en-US"/>
          </a:p>
        </p:txBody>
      </p:sp>
      <p:sp>
        <p:nvSpPr>
          <p:cNvPr id="4" name="Content Placeholder 3">
            <a:extLst>
              <a:ext uri="{FF2B5EF4-FFF2-40B4-BE49-F238E27FC236}">
                <a16:creationId xmlns:a16="http://schemas.microsoft.com/office/drawing/2014/main" id="{2DC2C3DE-2BCD-054C-A752-51773E29672B}"/>
              </a:ext>
            </a:extLst>
          </p:cNvPr>
          <p:cNvSpPr>
            <a:spLocks noGrp="1"/>
          </p:cNvSpPr>
          <p:nvPr>
            <p:ph sz="half" idx="2" hasCustomPrompt="1"/>
          </p:nvPr>
        </p:nvSpPr>
        <p:spPr>
          <a:xfrm>
            <a:off x="6307810" y="1825625"/>
            <a:ext cx="5040000" cy="3780000"/>
          </a:xfrm>
        </p:spPr>
        <p:txBody>
          <a:bodyPr>
            <a:normAutofit/>
          </a:bodyPr>
          <a:lstStyle>
            <a:lvl1pPr marL="0" indent="0">
              <a:buNone/>
              <a:defRPr sz="2400"/>
            </a:lvl1pPr>
          </a:lstStyle>
          <a:p>
            <a:pPr lvl="0"/>
            <a:r>
              <a:rPr lang="en-US" err="1"/>
              <a:t>Muokkaa</a:t>
            </a:r>
            <a:r>
              <a:rPr lang="en-US"/>
              <a:t> </a:t>
            </a:r>
            <a:r>
              <a:rPr lang="en-US" err="1"/>
              <a:t>tekstin</a:t>
            </a:r>
            <a:r>
              <a:rPr lang="en-US"/>
              <a:t> </a:t>
            </a:r>
            <a:r>
              <a:rPr lang="en-US" err="1"/>
              <a:t>perustyylejä</a:t>
            </a:r>
            <a:endParaRPr lang="en-US"/>
          </a:p>
        </p:txBody>
      </p:sp>
    </p:spTree>
    <p:extLst>
      <p:ext uri="{BB962C8B-B14F-4D97-AF65-F5344CB8AC3E}">
        <p14:creationId xmlns:p14="http://schemas.microsoft.com/office/powerpoint/2010/main" val="18853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ja sisältö_pattern-kuvapaikk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7524750" cy="923925"/>
          </a:xfrm>
        </p:spPr>
        <p:txBody>
          <a:bodyPr/>
          <a:lstStyle>
            <a:lvl1pPr>
              <a:defRPr b="1">
                <a:latin typeface="+mj-lt"/>
              </a:defRPr>
            </a:lvl1pPr>
          </a:lstStyle>
          <a:p>
            <a:r>
              <a:rPr lang="fi-FI"/>
              <a:t>Muokkaa perustyyliä napsauttamalla</a:t>
            </a:r>
          </a:p>
        </p:txBody>
      </p:sp>
      <p:sp>
        <p:nvSpPr>
          <p:cNvPr id="9" name="Tekstin paikkamerkki 8"/>
          <p:cNvSpPr>
            <a:spLocks noGrp="1"/>
          </p:cNvSpPr>
          <p:nvPr>
            <p:ph type="body" sz="quarter" idx="14"/>
          </p:nvPr>
        </p:nvSpPr>
        <p:spPr>
          <a:xfrm>
            <a:off x="479425" y="1628775"/>
            <a:ext cx="5616575"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Kuvan paikkamerkki 58"/>
          <p:cNvSpPr>
            <a:spLocks noGrp="1"/>
          </p:cNvSpPr>
          <p:nvPr>
            <p:ph type="pic" sz="quarter" idx="13"/>
          </p:nvPr>
        </p:nvSpPr>
        <p:spPr>
          <a:xfrm>
            <a:off x="6646461" y="-538"/>
            <a:ext cx="5546031" cy="6864730"/>
          </a:xfrm>
          <a:custGeom>
            <a:avLst/>
            <a:gdLst>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9719 w 5545537"/>
              <a:gd name="connsiteY42" fmla="*/ 4149617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58537 h 6876000"/>
              <a:gd name="connsiteX19" fmla="*/ 1069719 w 5545537"/>
              <a:gd name="connsiteY19" fmla="*/ 6858537 h 6876000"/>
              <a:gd name="connsiteX20" fmla="*/ 1069719 w 5545537"/>
              <a:gd name="connsiteY20" fmla="*/ 6318334 h 6876000"/>
              <a:gd name="connsiteX21" fmla="*/ 1069720 w 5545537"/>
              <a:gd name="connsiteY21" fmla="*/ 6318321 h 6876000"/>
              <a:gd name="connsiteX22" fmla="*/ 1069719 w 5545537"/>
              <a:gd name="connsiteY22" fmla="*/ 6318310 h 6876000"/>
              <a:gd name="connsiteX23" fmla="*/ 1069719 w 5545537"/>
              <a:gd name="connsiteY23" fmla="*/ 6237825 h 6876000"/>
              <a:gd name="connsiteX24" fmla="*/ 1062618 w 5545537"/>
              <a:gd name="connsiteY24" fmla="*/ 6237825 h 6876000"/>
              <a:gd name="connsiteX25" fmla="*/ 1061010 w 5545537"/>
              <a:gd name="connsiteY25" fmla="*/ 6219603 h 6876000"/>
              <a:gd name="connsiteX26" fmla="*/ 624433 w 5545537"/>
              <a:gd name="connsiteY26" fmla="*/ 5771972 h 6876000"/>
              <a:gd name="connsiteX27" fmla="*/ 529659 w 5545537"/>
              <a:gd name="connsiteY27" fmla="*/ 5762418 h 6876000"/>
              <a:gd name="connsiteX28" fmla="*/ 529659 w 5545537"/>
              <a:gd name="connsiteY28" fmla="*/ 5760642 h 6876000"/>
              <a:gd name="connsiteX29" fmla="*/ 512040 w 5545537"/>
              <a:gd name="connsiteY29" fmla="*/ 5760642 h 6876000"/>
              <a:gd name="connsiteX30" fmla="*/ 512040 w 5545537"/>
              <a:gd name="connsiteY30" fmla="*/ 5743975 h 6876000"/>
              <a:gd name="connsiteX31" fmla="*/ 426816 w 5545537"/>
              <a:gd name="connsiteY31" fmla="*/ 5735384 h 6876000"/>
              <a:gd name="connsiteX32" fmla="*/ 9971 w 5545537"/>
              <a:gd name="connsiteY32" fmla="*/ 5223932 h 6876000"/>
              <a:gd name="connsiteX33" fmla="*/ 426816 w 5545537"/>
              <a:gd name="connsiteY33" fmla="*/ 4712481 h 6876000"/>
              <a:gd name="connsiteX34" fmla="*/ 512040 w 5545537"/>
              <a:gd name="connsiteY34" fmla="*/ 4703889 h 6876000"/>
              <a:gd name="connsiteX35" fmla="*/ 512040 w 5545537"/>
              <a:gd name="connsiteY35" fmla="*/ 4703511 h 6876000"/>
              <a:gd name="connsiteX36" fmla="*/ 423086 w 5545537"/>
              <a:gd name="connsiteY36" fmla="*/ 4694544 h 6876000"/>
              <a:gd name="connsiteX37" fmla="*/ 0 w 5545537"/>
              <a:gd name="connsiteY37" fmla="*/ 4175435 h 6876000"/>
              <a:gd name="connsiteX38" fmla="*/ 529874 w 5545537"/>
              <a:gd name="connsiteY38" fmla="*/ 3645561 h 6876000"/>
              <a:gd name="connsiteX39" fmla="*/ 1048983 w 5545537"/>
              <a:gd name="connsiteY39" fmla="*/ 4068647 h 6876000"/>
              <a:gd name="connsiteX40" fmla="*/ 1057146 w 5545537"/>
              <a:gd name="connsiteY40" fmla="*/ 4149617 h 6876000"/>
              <a:gd name="connsiteX41" fmla="*/ 1066307 w 5545537"/>
              <a:gd name="connsiteY41" fmla="*/ 4347509 h 6876000"/>
              <a:gd name="connsiteX42" fmla="*/ 1069719 w 5545537"/>
              <a:gd name="connsiteY42" fmla="*/ 4620012 h 6876000"/>
              <a:gd name="connsiteX43" fmla="*/ 1095113 w 5545537"/>
              <a:gd name="connsiteY43" fmla="*/ 4538207 h 6876000"/>
              <a:gd name="connsiteX44" fmla="*/ 1576145 w 5545537"/>
              <a:gd name="connsiteY44" fmla="*/ 4219357 h 6876000"/>
              <a:gd name="connsiteX45" fmla="*/ 1609779 w 5545537"/>
              <a:gd name="connsiteY45" fmla="*/ 4222748 h 6876000"/>
              <a:gd name="connsiteX46" fmla="*/ 1609779 w 5545537"/>
              <a:gd name="connsiteY46" fmla="*/ 4205666 h 6876000"/>
              <a:gd name="connsiteX47" fmla="*/ 1577115 w 5545537"/>
              <a:gd name="connsiteY47" fmla="*/ 4208959 h 6876000"/>
              <a:gd name="connsiteX48" fmla="*/ 1055057 w 5545537"/>
              <a:gd name="connsiteY48" fmla="*/ 3686901 h 6876000"/>
              <a:gd name="connsiteX49" fmla="*/ 1577115 w 5545537"/>
              <a:gd name="connsiteY49" fmla="*/ 3164843 h 6876000"/>
              <a:gd name="connsiteX50" fmla="*/ 2088567 w 5545537"/>
              <a:gd name="connsiteY50" fmla="*/ 3581688 h 6876000"/>
              <a:gd name="connsiteX51" fmla="*/ 2098635 w 5545537"/>
              <a:gd name="connsiteY51" fmla="*/ 3681565 h 6876000"/>
              <a:gd name="connsiteX52" fmla="*/ 2113837 w 5545537"/>
              <a:gd name="connsiteY52" fmla="*/ 3681565 h 6876000"/>
              <a:gd name="connsiteX53" fmla="*/ 2113837 w 5545537"/>
              <a:gd name="connsiteY53" fmla="*/ 2637449 h 6876000"/>
              <a:gd name="connsiteX54" fmla="*/ 2114775 w 5545537"/>
              <a:gd name="connsiteY54" fmla="*/ 2637449 h 6876000"/>
              <a:gd name="connsiteX55" fmla="*/ 2113835 w 5545537"/>
              <a:gd name="connsiteY55" fmla="*/ 2628122 h 6876000"/>
              <a:gd name="connsiteX56" fmla="*/ 2635893 w 5545537"/>
              <a:gd name="connsiteY56" fmla="*/ 2106064 h 6876000"/>
              <a:gd name="connsiteX57" fmla="*/ 2649648 w 5545537"/>
              <a:gd name="connsiteY57" fmla="*/ 2107451 h 6876000"/>
              <a:gd name="connsiteX58" fmla="*/ 2649648 w 5545537"/>
              <a:gd name="connsiteY58" fmla="*/ 2090015 h 6876000"/>
              <a:gd name="connsiteX59" fmla="*/ 2635894 w 5545537"/>
              <a:gd name="connsiteY59" fmla="*/ 2091401 h 6876000"/>
              <a:gd name="connsiteX60" fmla="*/ 2113836 w 5545537"/>
              <a:gd name="connsiteY60" fmla="*/ 1569343 h 6876000"/>
              <a:gd name="connsiteX61" fmla="*/ 2635894 w 5545537"/>
              <a:gd name="connsiteY61" fmla="*/ 1047285 h 6876000"/>
              <a:gd name="connsiteX62" fmla="*/ 2649648 w 5545537"/>
              <a:gd name="connsiteY62" fmla="*/ 1048672 h 6876000"/>
              <a:gd name="connsiteX63" fmla="*/ 2649648 w 5545537"/>
              <a:gd name="connsiteY63" fmla="*/ 1043268 h 6876000"/>
              <a:gd name="connsiteX64" fmla="*/ 2689899 w 5545537"/>
              <a:gd name="connsiteY64" fmla="*/ 1039210 h 6876000"/>
              <a:gd name="connsiteX65" fmla="*/ 2689899 w 5545537"/>
              <a:gd name="connsiteY65" fmla="*/ 1038672 h 6876000"/>
              <a:gd name="connsiteX66" fmla="*/ 2635893 w 5545537"/>
              <a:gd name="connsiteY66" fmla="*/ 1044116 h 6876000"/>
              <a:gd name="connsiteX67" fmla="*/ 2113835 w 5545537"/>
              <a:gd name="connsiteY67" fmla="*/ 522058 h 6876000"/>
              <a:gd name="connsiteX68" fmla="*/ 2635893 w 5545537"/>
              <a:gd name="connsiteY6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1609779 w 5545537"/>
              <a:gd name="connsiteY17" fmla="*/ 6858537 h 6876000"/>
              <a:gd name="connsiteX18" fmla="*/ 1069719 w 5545537"/>
              <a:gd name="connsiteY18" fmla="*/ 6858537 h 6876000"/>
              <a:gd name="connsiteX19" fmla="*/ 1069719 w 5545537"/>
              <a:gd name="connsiteY19" fmla="*/ 6318334 h 6876000"/>
              <a:gd name="connsiteX20" fmla="*/ 1069720 w 5545537"/>
              <a:gd name="connsiteY20" fmla="*/ 6318321 h 6876000"/>
              <a:gd name="connsiteX21" fmla="*/ 1069719 w 5545537"/>
              <a:gd name="connsiteY21" fmla="*/ 6318310 h 6876000"/>
              <a:gd name="connsiteX22" fmla="*/ 1069719 w 5545537"/>
              <a:gd name="connsiteY22" fmla="*/ 6237825 h 6876000"/>
              <a:gd name="connsiteX23" fmla="*/ 1062618 w 5545537"/>
              <a:gd name="connsiteY23" fmla="*/ 6237825 h 6876000"/>
              <a:gd name="connsiteX24" fmla="*/ 1061010 w 5545537"/>
              <a:gd name="connsiteY24" fmla="*/ 6219603 h 6876000"/>
              <a:gd name="connsiteX25" fmla="*/ 624433 w 5545537"/>
              <a:gd name="connsiteY25" fmla="*/ 5771972 h 6876000"/>
              <a:gd name="connsiteX26" fmla="*/ 529659 w 5545537"/>
              <a:gd name="connsiteY26" fmla="*/ 5762418 h 6876000"/>
              <a:gd name="connsiteX27" fmla="*/ 529659 w 5545537"/>
              <a:gd name="connsiteY27" fmla="*/ 5760642 h 6876000"/>
              <a:gd name="connsiteX28" fmla="*/ 512040 w 5545537"/>
              <a:gd name="connsiteY28" fmla="*/ 5760642 h 6876000"/>
              <a:gd name="connsiteX29" fmla="*/ 512040 w 5545537"/>
              <a:gd name="connsiteY29" fmla="*/ 5743975 h 6876000"/>
              <a:gd name="connsiteX30" fmla="*/ 426816 w 5545537"/>
              <a:gd name="connsiteY30" fmla="*/ 5735384 h 6876000"/>
              <a:gd name="connsiteX31" fmla="*/ 9971 w 5545537"/>
              <a:gd name="connsiteY31" fmla="*/ 5223932 h 6876000"/>
              <a:gd name="connsiteX32" fmla="*/ 426816 w 5545537"/>
              <a:gd name="connsiteY32" fmla="*/ 4712481 h 6876000"/>
              <a:gd name="connsiteX33" fmla="*/ 512040 w 5545537"/>
              <a:gd name="connsiteY33" fmla="*/ 4703889 h 6876000"/>
              <a:gd name="connsiteX34" fmla="*/ 512040 w 5545537"/>
              <a:gd name="connsiteY34" fmla="*/ 4703511 h 6876000"/>
              <a:gd name="connsiteX35" fmla="*/ 423086 w 5545537"/>
              <a:gd name="connsiteY35" fmla="*/ 4694544 h 6876000"/>
              <a:gd name="connsiteX36" fmla="*/ 0 w 5545537"/>
              <a:gd name="connsiteY36" fmla="*/ 4175435 h 6876000"/>
              <a:gd name="connsiteX37" fmla="*/ 529874 w 5545537"/>
              <a:gd name="connsiteY37" fmla="*/ 3645561 h 6876000"/>
              <a:gd name="connsiteX38" fmla="*/ 1048983 w 5545537"/>
              <a:gd name="connsiteY38" fmla="*/ 4068647 h 6876000"/>
              <a:gd name="connsiteX39" fmla="*/ 1057146 w 5545537"/>
              <a:gd name="connsiteY39" fmla="*/ 4149617 h 6876000"/>
              <a:gd name="connsiteX40" fmla="*/ 1066307 w 5545537"/>
              <a:gd name="connsiteY40" fmla="*/ 4347509 h 6876000"/>
              <a:gd name="connsiteX41" fmla="*/ 1069719 w 5545537"/>
              <a:gd name="connsiteY41" fmla="*/ 4620012 h 6876000"/>
              <a:gd name="connsiteX42" fmla="*/ 1095113 w 5545537"/>
              <a:gd name="connsiteY42" fmla="*/ 4538207 h 6876000"/>
              <a:gd name="connsiteX43" fmla="*/ 1576145 w 5545537"/>
              <a:gd name="connsiteY43" fmla="*/ 4219357 h 6876000"/>
              <a:gd name="connsiteX44" fmla="*/ 1609779 w 5545537"/>
              <a:gd name="connsiteY44" fmla="*/ 4222748 h 6876000"/>
              <a:gd name="connsiteX45" fmla="*/ 1609779 w 5545537"/>
              <a:gd name="connsiteY45" fmla="*/ 4205666 h 6876000"/>
              <a:gd name="connsiteX46" fmla="*/ 1577115 w 5545537"/>
              <a:gd name="connsiteY46" fmla="*/ 4208959 h 6876000"/>
              <a:gd name="connsiteX47" fmla="*/ 1055057 w 5545537"/>
              <a:gd name="connsiteY47" fmla="*/ 3686901 h 6876000"/>
              <a:gd name="connsiteX48" fmla="*/ 1577115 w 5545537"/>
              <a:gd name="connsiteY48" fmla="*/ 3164843 h 6876000"/>
              <a:gd name="connsiteX49" fmla="*/ 2088567 w 5545537"/>
              <a:gd name="connsiteY49" fmla="*/ 3581688 h 6876000"/>
              <a:gd name="connsiteX50" fmla="*/ 2098635 w 5545537"/>
              <a:gd name="connsiteY50" fmla="*/ 3681565 h 6876000"/>
              <a:gd name="connsiteX51" fmla="*/ 2113837 w 5545537"/>
              <a:gd name="connsiteY51" fmla="*/ 3681565 h 6876000"/>
              <a:gd name="connsiteX52" fmla="*/ 2113837 w 5545537"/>
              <a:gd name="connsiteY52" fmla="*/ 2637449 h 6876000"/>
              <a:gd name="connsiteX53" fmla="*/ 2114775 w 5545537"/>
              <a:gd name="connsiteY53" fmla="*/ 2637449 h 6876000"/>
              <a:gd name="connsiteX54" fmla="*/ 2113835 w 5545537"/>
              <a:gd name="connsiteY54" fmla="*/ 2628122 h 6876000"/>
              <a:gd name="connsiteX55" fmla="*/ 2635893 w 5545537"/>
              <a:gd name="connsiteY55" fmla="*/ 2106064 h 6876000"/>
              <a:gd name="connsiteX56" fmla="*/ 2649648 w 5545537"/>
              <a:gd name="connsiteY56" fmla="*/ 2107451 h 6876000"/>
              <a:gd name="connsiteX57" fmla="*/ 2649648 w 5545537"/>
              <a:gd name="connsiteY57" fmla="*/ 2090015 h 6876000"/>
              <a:gd name="connsiteX58" fmla="*/ 2635894 w 5545537"/>
              <a:gd name="connsiteY58" fmla="*/ 2091401 h 6876000"/>
              <a:gd name="connsiteX59" fmla="*/ 2113836 w 5545537"/>
              <a:gd name="connsiteY59" fmla="*/ 1569343 h 6876000"/>
              <a:gd name="connsiteX60" fmla="*/ 2635894 w 5545537"/>
              <a:gd name="connsiteY60" fmla="*/ 1047285 h 6876000"/>
              <a:gd name="connsiteX61" fmla="*/ 2649648 w 5545537"/>
              <a:gd name="connsiteY61" fmla="*/ 1048672 h 6876000"/>
              <a:gd name="connsiteX62" fmla="*/ 2649648 w 5545537"/>
              <a:gd name="connsiteY62" fmla="*/ 1043268 h 6876000"/>
              <a:gd name="connsiteX63" fmla="*/ 2689899 w 5545537"/>
              <a:gd name="connsiteY63" fmla="*/ 1039210 h 6876000"/>
              <a:gd name="connsiteX64" fmla="*/ 2689899 w 5545537"/>
              <a:gd name="connsiteY64" fmla="*/ 1038672 h 6876000"/>
              <a:gd name="connsiteX65" fmla="*/ 2635893 w 5545537"/>
              <a:gd name="connsiteY65" fmla="*/ 1044116 h 6876000"/>
              <a:gd name="connsiteX66" fmla="*/ 2113835 w 5545537"/>
              <a:gd name="connsiteY66" fmla="*/ 522058 h 6876000"/>
              <a:gd name="connsiteX67" fmla="*/ 2635893 w 5545537"/>
              <a:gd name="connsiteY6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2618 w 5545537"/>
              <a:gd name="connsiteY22" fmla="*/ 6237825 h 6876000"/>
              <a:gd name="connsiteX23" fmla="*/ 1061010 w 5545537"/>
              <a:gd name="connsiteY23" fmla="*/ 6219603 h 6876000"/>
              <a:gd name="connsiteX24" fmla="*/ 624433 w 5545537"/>
              <a:gd name="connsiteY24" fmla="*/ 5771972 h 6876000"/>
              <a:gd name="connsiteX25" fmla="*/ 529659 w 5545537"/>
              <a:gd name="connsiteY25" fmla="*/ 5762418 h 6876000"/>
              <a:gd name="connsiteX26" fmla="*/ 529659 w 5545537"/>
              <a:gd name="connsiteY26" fmla="*/ 5760642 h 6876000"/>
              <a:gd name="connsiteX27" fmla="*/ 512040 w 5545537"/>
              <a:gd name="connsiteY27" fmla="*/ 5760642 h 6876000"/>
              <a:gd name="connsiteX28" fmla="*/ 512040 w 5545537"/>
              <a:gd name="connsiteY28" fmla="*/ 5743975 h 6876000"/>
              <a:gd name="connsiteX29" fmla="*/ 426816 w 5545537"/>
              <a:gd name="connsiteY29" fmla="*/ 5735384 h 6876000"/>
              <a:gd name="connsiteX30" fmla="*/ 9971 w 5545537"/>
              <a:gd name="connsiteY30" fmla="*/ 5223932 h 6876000"/>
              <a:gd name="connsiteX31" fmla="*/ 426816 w 5545537"/>
              <a:gd name="connsiteY31" fmla="*/ 4712481 h 6876000"/>
              <a:gd name="connsiteX32" fmla="*/ 512040 w 5545537"/>
              <a:gd name="connsiteY32" fmla="*/ 4703889 h 6876000"/>
              <a:gd name="connsiteX33" fmla="*/ 512040 w 5545537"/>
              <a:gd name="connsiteY33" fmla="*/ 4703511 h 6876000"/>
              <a:gd name="connsiteX34" fmla="*/ 423086 w 5545537"/>
              <a:gd name="connsiteY34" fmla="*/ 4694544 h 6876000"/>
              <a:gd name="connsiteX35" fmla="*/ 0 w 5545537"/>
              <a:gd name="connsiteY35" fmla="*/ 4175435 h 6876000"/>
              <a:gd name="connsiteX36" fmla="*/ 529874 w 5545537"/>
              <a:gd name="connsiteY36" fmla="*/ 3645561 h 6876000"/>
              <a:gd name="connsiteX37" fmla="*/ 1048983 w 5545537"/>
              <a:gd name="connsiteY37" fmla="*/ 4068647 h 6876000"/>
              <a:gd name="connsiteX38" fmla="*/ 1057146 w 5545537"/>
              <a:gd name="connsiteY38" fmla="*/ 4149617 h 6876000"/>
              <a:gd name="connsiteX39" fmla="*/ 1066307 w 5545537"/>
              <a:gd name="connsiteY39" fmla="*/ 4347509 h 6876000"/>
              <a:gd name="connsiteX40" fmla="*/ 1069719 w 5545537"/>
              <a:gd name="connsiteY40" fmla="*/ 4620012 h 6876000"/>
              <a:gd name="connsiteX41" fmla="*/ 1095113 w 5545537"/>
              <a:gd name="connsiteY41" fmla="*/ 4538207 h 6876000"/>
              <a:gd name="connsiteX42" fmla="*/ 1576145 w 5545537"/>
              <a:gd name="connsiteY42" fmla="*/ 4219357 h 6876000"/>
              <a:gd name="connsiteX43" fmla="*/ 1609779 w 5545537"/>
              <a:gd name="connsiteY43" fmla="*/ 4222748 h 6876000"/>
              <a:gd name="connsiteX44" fmla="*/ 1609779 w 5545537"/>
              <a:gd name="connsiteY44" fmla="*/ 4205666 h 6876000"/>
              <a:gd name="connsiteX45" fmla="*/ 1577115 w 5545537"/>
              <a:gd name="connsiteY45" fmla="*/ 4208959 h 6876000"/>
              <a:gd name="connsiteX46" fmla="*/ 1055057 w 5545537"/>
              <a:gd name="connsiteY46" fmla="*/ 3686901 h 6876000"/>
              <a:gd name="connsiteX47" fmla="*/ 1577115 w 5545537"/>
              <a:gd name="connsiteY47" fmla="*/ 3164843 h 6876000"/>
              <a:gd name="connsiteX48" fmla="*/ 2088567 w 5545537"/>
              <a:gd name="connsiteY48" fmla="*/ 3581688 h 6876000"/>
              <a:gd name="connsiteX49" fmla="*/ 2098635 w 5545537"/>
              <a:gd name="connsiteY49" fmla="*/ 3681565 h 6876000"/>
              <a:gd name="connsiteX50" fmla="*/ 2113837 w 5545537"/>
              <a:gd name="connsiteY50" fmla="*/ 3681565 h 6876000"/>
              <a:gd name="connsiteX51" fmla="*/ 2113837 w 5545537"/>
              <a:gd name="connsiteY51" fmla="*/ 2637449 h 6876000"/>
              <a:gd name="connsiteX52" fmla="*/ 2114775 w 5545537"/>
              <a:gd name="connsiteY52" fmla="*/ 2637449 h 6876000"/>
              <a:gd name="connsiteX53" fmla="*/ 2113835 w 5545537"/>
              <a:gd name="connsiteY53" fmla="*/ 2628122 h 6876000"/>
              <a:gd name="connsiteX54" fmla="*/ 2635893 w 5545537"/>
              <a:gd name="connsiteY54" fmla="*/ 2106064 h 6876000"/>
              <a:gd name="connsiteX55" fmla="*/ 2649648 w 5545537"/>
              <a:gd name="connsiteY55" fmla="*/ 2107451 h 6876000"/>
              <a:gd name="connsiteX56" fmla="*/ 2649648 w 5545537"/>
              <a:gd name="connsiteY56" fmla="*/ 2090015 h 6876000"/>
              <a:gd name="connsiteX57" fmla="*/ 2635894 w 5545537"/>
              <a:gd name="connsiteY57" fmla="*/ 2091401 h 6876000"/>
              <a:gd name="connsiteX58" fmla="*/ 2113836 w 5545537"/>
              <a:gd name="connsiteY58" fmla="*/ 1569343 h 6876000"/>
              <a:gd name="connsiteX59" fmla="*/ 2635894 w 5545537"/>
              <a:gd name="connsiteY59" fmla="*/ 1047285 h 6876000"/>
              <a:gd name="connsiteX60" fmla="*/ 2649648 w 5545537"/>
              <a:gd name="connsiteY60" fmla="*/ 1048672 h 6876000"/>
              <a:gd name="connsiteX61" fmla="*/ 2649648 w 5545537"/>
              <a:gd name="connsiteY61" fmla="*/ 1043268 h 6876000"/>
              <a:gd name="connsiteX62" fmla="*/ 2689899 w 5545537"/>
              <a:gd name="connsiteY62" fmla="*/ 1039210 h 6876000"/>
              <a:gd name="connsiteX63" fmla="*/ 2689899 w 5545537"/>
              <a:gd name="connsiteY63" fmla="*/ 1038672 h 6876000"/>
              <a:gd name="connsiteX64" fmla="*/ 2635893 w 5545537"/>
              <a:gd name="connsiteY64" fmla="*/ 1044116 h 6876000"/>
              <a:gd name="connsiteX65" fmla="*/ 2113835 w 5545537"/>
              <a:gd name="connsiteY65" fmla="*/ 522058 h 6876000"/>
              <a:gd name="connsiteX66" fmla="*/ 2635893 w 5545537"/>
              <a:gd name="connsiteY6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60642 h 6876000"/>
              <a:gd name="connsiteX26" fmla="*/ 512040 w 5545537"/>
              <a:gd name="connsiteY26" fmla="*/ 5743975 h 6876000"/>
              <a:gd name="connsiteX27" fmla="*/ 426816 w 5545537"/>
              <a:gd name="connsiteY27" fmla="*/ 5735384 h 6876000"/>
              <a:gd name="connsiteX28" fmla="*/ 9971 w 5545537"/>
              <a:gd name="connsiteY28" fmla="*/ 5223932 h 6876000"/>
              <a:gd name="connsiteX29" fmla="*/ 426816 w 5545537"/>
              <a:gd name="connsiteY29" fmla="*/ 4712481 h 6876000"/>
              <a:gd name="connsiteX30" fmla="*/ 512040 w 5545537"/>
              <a:gd name="connsiteY30" fmla="*/ 4703889 h 6876000"/>
              <a:gd name="connsiteX31" fmla="*/ 512040 w 5545537"/>
              <a:gd name="connsiteY31" fmla="*/ 4703511 h 6876000"/>
              <a:gd name="connsiteX32" fmla="*/ 423086 w 5545537"/>
              <a:gd name="connsiteY32" fmla="*/ 4694544 h 6876000"/>
              <a:gd name="connsiteX33" fmla="*/ 0 w 5545537"/>
              <a:gd name="connsiteY33" fmla="*/ 4175435 h 6876000"/>
              <a:gd name="connsiteX34" fmla="*/ 529874 w 5545537"/>
              <a:gd name="connsiteY34" fmla="*/ 3645561 h 6876000"/>
              <a:gd name="connsiteX35" fmla="*/ 1048983 w 5545537"/>
              <a:gd name="connsiteY35" fmla="*/ 4068647 h 6876000"/>
              <a:gd name="connsiteX36" fmla="*/ 1057146 w 5545537"/>
              <a:gd name="connsiteY36" fmla="*/ 4149617 h 6876000"/>
              <a:gd name="connsiteX37" fmla="*/ 1066307 w 5545537"/>
              <a:gd name="connsiteY37" fmla="*/ 4347509 h 6876000"/>
              <a:gd name="connsiteX38" fmla="*/ 1069719 w 5545537"/>
              <a:gd name="connsiteY38" fmla="*/ 4620012 h 6876000"/>
              <a:gd name="connsiteX39" fmla="*/ 1095113 w 5545537"/>
              <a:gd name="connsiteY39" fmla="*/ 4538207 h 6876000"/>
              <a:gd name="connsiteX40" fmla="*/ 1576145 w 5545537"/>
              <a:gd name="connsiteY40" fmla="*/ 4219357 h 6876000"/>
              <a:gd name="connsiteX41" fmla="*/ 1609779 w 5545537"/>
              <a:gd name="connsiteY41" fmla="*/ 4222748 h 6876000"/>
              <a:gd name="connsiteX42" fmla="*/ 1609779 w 5545537"/>
              <a:gd name="connsiteY42" fmla="*/ 4205666 h 6876000"/>
              <a:gd name="connsiteX43" fmla="*/ 1577115 w 5545537"/>
              <a:gd name="connsiteY43" fmla="*/ 4208959 h 6876000"/>
              <a:gd name="connsiteX44" fmla="*/ 1055057 w 5545537"/>
              <a:gd name="connsiteY44" fmla="*/ 3686901 h 6876000"/>
              <a:gd name="connsiteX45" fmla="*/ 1577115 w 5545537"/>
              <a:gd name="connsiteY45" fmla="*/ 3164843 h 6876000"/>
              <a:gd name="connsiteX46" fmla="*/ 2088567 w 5545537"/>
              <a:gd name="connsiteY46" fmla="*/ 3581688 h 6876000"/>
              <a:gd name="connsiteX47" fmla="*/ 2098635 w 5545537"/>
              <a:gd name="connsiteY47" fmla="*/ 3681565 h 6876000"/>
              <a:gd name="connsiteX48" fmla="*/ 2113837 w 5545537"/>
              <a:gd name="connsiteY48" fmla="*/ 3681565 h 6876000"/>
              <a:gd name="connsiteX49" fmla="*/ 2113837 w 5545537"/>
              <a:gd name="connsiteY49" fmla="*/ 2637449 h 6876000"/>
              <a:gd name="connsiteX50" fmla="*/ 2114775 w 5545537"/>
              <a:gd name="connsiteY50" fmla="*/ 2637449 h 6876000"/>
              <a:gd name="connsiteX51" fmla="*/ 2113835 w 5545537"/>
              <a:gd name="connsiteY51" fmla="*/ 2628122 h 6876000"/>
              <a:gd name="connsiteX52" fmla="*/ 2635893 w 5545537"/>
              <a:gd name="connsiteY52" fmla="*/ 2106064 h 6876000"/>
              <a:gd name="connsiteX53" fmla="*/ 2649648 w 5545537"/>
              <a:gd name="connsiteY53" fmla="*/ 2107451 h 6876000"/>
              <a:gd name="connsiteX54" fmla="*/ 2649648 w 5545537"/>
              <a:gd name="connsiteY54" fmla="*/ 2090015 h 6876000"/>
              <a:gd name="connsiteX55" fmla="*/ 2635894 w 5545537"/>
              <a:gd name="connsiteY55" fmla="*/ 2091401 h 6876000"/>
              <a:gd name="connsiteX56" fmla="*/ 2113836 w 5545537"/>
              <a:gd name="connsiteY56" fmla="*/ 1569343 h 6876000"/>
              <a:gd name="connsiteX57" fmla="*/ 2635894 w 5545537"/>
              <a:gd name="connsiteY57" fmla="*/ 1047285 h 6876000"/>
              <a:gd name="connsiteX58" fmla="*/ 2649648 w 5545537"/>
              <a:gd name="connsiteY58" fmla="*/ 1048672 h 6876000"/>
              <a:gd name="connsiteX59" fmla="*/ 2649648 w 5545537"/>
              <a:gd name="connsiteY59" fmla="*/ 1043268 h 6876000"/>
              <a:gd name="connsiteX60" fmla="*/ 2689899 w 5545537"/>
              <a:gd name="connsiteY60" fmla="*/ 1039210 h 6876000"/>
              <a:gd name="connsiteX61" fmla="*/ 2689899 w 5545537"/>
              <a:gd name="connsiteY61" fmla="*/ 1038672 h 6876000"/>
              <a:gd name="connsiteX62" fmla="*/ 2635893 w 5545537"/>
              <a:gd name="connsiteY62" fmla="*/ 1044116 h 6876000"/>
              <a:gd name="connsiteX63" fmla="*/ 2113835 w 5545537"/>
              <a:gd name="connsiteY63" fmla="*/ 522058 h 6876000"/>
              <a:gd name="connsiteX64" fmla="*/ 2635893 w 5545537"/>
              <a:gd name="connsiteY64"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43975 h 6876000"/>
              <a:gd name="connsiteX26" fmla="*/ 426816 w 5545537"/>
              <a:gd name="connsiteY26" fmla="*/ 5735384 h 6876000"/>
              <a:gd name="connsiteX27" fmla="*/ 9971 w 5545537"/>
              <a:gd name="connsiteY27" fmla="*/ 5223932 h 6876000"/>
              <a:gd name="connsiteX28" fmla="*/ 426816 w 5545537"/>
              <a:gd name="connsiteY28" fmla="*/ 4712481 h 6876000"/>
              <a:gd name="connsiteX29" fmla="*/ 512040 w 5545537"/>
              <a:gd name="connsiteY29" fmla="*/ 4703889 h 6876000"/>
              <a:gd name="connsiteX30" fmla="*/ 512040 w 5545537"/>
              <a:gd name="connsiteY30" fmla="*/ 4703511 h 6876000"/>
              <a:gd name="connsiteX31" fmla="*/ 423086 w 5545537"/>
              <a:gd name="connsiteY31" fmla="*/ 4694544 h 6876000"/>
              <a:gd name="connsiteX32" fmla="*/ 0 w 5545537"/>
              <a:gd name="connsiteY32" fmla="*/ 4175435 h 6876000"/>
              <a:gd name="connsiteX33" fmla="*/ 529874 w 5545537"/>
              <a:gd name="connsiteY33" fmla="*/ 3645561 h 6876000"/>
              <a:gd name="connsiteX34" fmla="*/ 1048983 w 5545537"/>
              <a:gd name="connsiteY34" fmla="*/ 4068647 h 6876000"/>
              <a:gd name="connsiteX35" fmla="*/ 1057146 w 5545537"/>
              <a:gd name="connsiteY35" fmla="*/ 4149617 h 6876000"/>
              <a:gd name="connsiteX36" fmla="*/ 1066307 w 5545537"/>
              <a:gd name="connsiteY36" fmla="*/ 4347509 h 6876000"/>
              <a:gd name="connsiteX37" fmla="*/ 1069719 w 5545537"/>
              <a:gd name="connsiteY37" fmla="*/ 4620012 h 6876000"/>
              <a:gd name="connsiteX38" fmla="*/ 1095113 w 5545537"/>
              <a:gd name="connsiteY38" fmla="*/ 4538207 h 6876000"/>
              <a:gd name="connsiteX39" fmla="*/ 1576145 w 5545537"/>
              <a:gd name="connsiteY39" fmla="*/ 4219357 h 6876000"/>
              <a:gd name="connsiteX40" fmla="*/ 1609779 w 5545537"/>
              <a:gd name="connsiteY40" fmla="*/ 4222748 h 6876000"/>
              <a:gd name="connsiteX41" fmla="*/ 1609779 w 5545537"/>
              <a:gd name="connsiteY41" fmla="*/ 4205666 h 6876000"/>
              <a:gd name="connsiteX42" fmla="*/ 1577115 w 5545537"/>
              <a:gd name="connsiteY42" fmla="*/ 4208959 h 6876000"/>
              <a:gd name="connsiteX43" fmla="*/ 1055057 w 5545537"/>
              <a:gd name="connsiteY43" fmla="*/ 3686901 h 6876000"/>
              <a:gd name="connsiteX44" fmla="*/ 1577115 w 5545537"/>
              <a:gd name="connsiteY44" fmla="*/ 3164843 h 6876000"/>
              <a:gd name="connsiteX45" fmla="*/ 2088567 w 5545537"/>
              <a:gd name="connsiteY45" fmla="*/ 3581688 h 6876000"/>
              <a:gd name="connsiteX46" fmla="*/ 2098635 w 5545537"/>
              <a:gd name="connsiteY46" fmla="*/ 3681565 h 6876000"/>
              <a:gd name="connsiteX47" fmla="*/ 2113837 w 5545537"/>
              <a:gd name="connsiteY47" fmla="*/ 3681565 h 6876000"/>
              <a:gd name="connsiteX48" fmla="*/ 2113837 w 5545537"/>
              <a:gd name="connsiteY48" fmla="*/ 2637449 h 6876000"/>
              <a:gd name="connsiteX49" fmla="*/ 2114775 w 5545537"/>
              <a:gd name="connsiteY49" fmla="*/ 2637449 h 6876000"/>
              <a:gd name="connsiteX50" fmla="*/ 2113835 w 5545537"/>
              <a:gd name="connsiteY50" fmla="*/ 2628122 h 6876000"/>
              <a:gd name="connsiteX51" fmla="*/ 2635893 w 5545537"/>
              <a:gd name="connsiteY51" fmla="*/ 2106064 h 6876000"/>
              <a:gd name="connsiteX52" fmla="*/ 2649648 w 5545537"/>
              <a:gd name="connsiteY52" fmla="*/ 2107451 h 6876000"/>
              <a:gd name="connsiteX53" fmla="*/ 2649648 w 5545537"/>
              <a:gd name="connsiteY53" fmla="*/ 2090015 h 6876000"/>
              <a:gd name="connsiteX54" fmla="*/ 2635894 w 5545537"/>
              <a:gd name="connsiteY54" fmla="*/ 2091401 h 6876000"/>
              <a:gd name="connsiteX55" fmla="*/ 2113836 w 5545537"/>
              <a:gd name="connsiteY55" fmla="*/ 1569343 h 6876000"/>
              <a:gd name="connsiteX56" fmla="*/ 2635894 w 5545537"/>
              <a:gd name="connsiteY56" fmla="*/ 1047285 h 6876000"/>
              <a:gd name="connsiteX57" fmla="*/ 2649648 w 5545537"/>
              <a:gd name="connsiteY57" fmla="*/ 1048672 h 6876000"/>
              <a:gd name="connsiteX58" fmla="*/ 2649648 w 5545537"/>
              <a:gd name="connsiteY58" fmla="*/ 1043268 h 6876000"/>
              <a:gd name="connsiteX59" fmla="*/ 2689899 w 5545537"/>
              <a:gd name="connsiteY59" fmla="*/ 1039210 h 6876000"/>
              <a:gd name="connsiteX60" fmla="*/ 2689899 w 5545537"/>
              <a:gd name="connsiteY60" fmla="*/ 1038672 h 6876000"/>
              <a:gd name="connsiteX61" fmla="*/ 2635893 w 5545537"/>
              <a:gd name="connsiteY61" fmla="*/ 1044116 h 6876000"/>
              <a:gd name="connsiteX62" fmla="*/ 2113835 w 5545537"/>
              <a:gd name="connsiteY62" fmla="*/ 522058 h 6876000"/>
              <a:gd name="connsiteX63" fmla="*/ 2635893 w 5545537"/>
              <a:gd name="connsiteY63"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12040 w 5545537"/>
              <a:gd name="connsiteY24" fmla="*/ 5743975 h 6876000"/>
              <a:gd name="connsiteX25" fmla="*/ 426816 w 5545537"/>
              <a:gd name="connsiteY25" fmla="*/ 5735384 h 6876000"/>
              <a:gd name="connsiteX26" fmla="*/ 9971 w 5545537"/>
              <a:gd name="connsiteY26" fmla="*/ 5223932 h 6876000"/>
              <a:gd name="connsiteX27" fmla="*/ 426816 w 5545537"/>
              <a:gd name="connsiteY27" fmla="*/ 4712481 h 6876000"/>
              <a:gd name="connsiteX28" fmla="*/ 512040 w 5545537"/>
              <a:gd name="connsiteY28" fmla="*/ 4703889 h 6876000"/>
              <a:gd name="connsiteX29" fmla="*/ 512040 w 5545537"/>
              <a:gd name="connsiteY29" fmla="*/ 4703511 h 6876000"/>
              <a:gd name="connsiteX30" fmla="*/ 423086 w 5545537"/>
              <a:gd name="connsiteY30" fmla="*/ 4694544 h 6876000"/>
              <a:gd name="connsiteX31" fmla="*/ 0 w 5545537"/>
              <a:gd name="connsiteY31" fmla="*/ 4175435 h 6876000"/>
              <a:gd name="connsiteX32" fmla="*/ 529874 w 5545537"/>
              <a:gd name="connsiteY32" fmla="*/ 3645561 h 6876000"/>
              <a:gd name="connsiteX33" fmla="*/ 1048983 w 5545537"/>
              <a:gd name="connsiteY33" fmla="*/ 4068647 h 6876000"/>
              <a:gd name="connsiteX34" fmla="*/ 1057146 w 5545537"/>
              <a:gd name="connsiteY34" fmla="*/ 4149617 h 6876000"/>
              <a:gd name="connsiteX35" fmla="*/ 1066307 w 5545537"/>
              <a:gd name="connsiteY35" fmla="*/ 4347509 h 6876000"/>
              <a:gd name="connsiteX36" fmla="*/ 1069719 w 5545537"/>
              <a:gd name="connsiteY36" fmla="*/ 4620012 h 6876000"/>
              <a:gd name="connsiteX37" fmla="*/ 1095113 w 5545537"/>
              <a:gd name="connsiteY37" fmla="*/ 4538207 h 6876000"/>
              <a:gd name="connsiteX38" fmla="*/ 1576145 w 5545537"/>
              <a:gd name="connsiteY38" fmla="*/ 4219357 h 6876000"/>
              <a:gd name="connsiteX39" fmla="*/ 1609779 w 5545537"/>
              <a:gd name="connsiteY39" fmla="*/ 4222748 h 6876000"/>
              <a:gd name="connsiteX40" fmla="*/ 1609779 w 5545537"/>
              <a:gd name="connsiteY40" fmla="*/ 4205666 h 6876000"/>
              <a:gd name="connsiteX41" fmla="*/ 1577115 w 5545537"/>
              <a:gd name="connsiteY41" fmla="*/ 4208959 h 6876000"/>
              <a:gd name="connsiteX42" fmla="*/ 1055057 w 5545537"/>
              <a:gd name="connsiteY42" fmla="*/ 3686901 h 6876000"/>
              <a:gd name="connsiteX43" fmla="*/ 1577115 w 5545537"/>
              <a:gd name="connsiteY43" fmla="*/ 3164843 h 6876000"/>
              <a:gd name="connsiteX44" fmla="*/ 2088567 w 5545537"/>
              <a:gd name="connsiteY44" fmla="*/ 3581688 h 6876000"/>
              <a:gd name="connsiteX45" fmla="*/ 2098635 w 5545537"/>
              <a:gd name="connsiteY45" fmla="*/ 3681565 h 6876000"/>
              <a:gd name="connsiteX46" fmla="*/ 2113837 w 5545537"/>
              <a:gd name="connsiteY46" fmla="*/ 3681565 h 6876000"/>
              <a:gd name="connsiteX47" fmla="*/ 2113837 w 5545537"/>
              <a:gd name="connsiteY47" fmla="*/ 2637449 h 6876000"/>
              <a:gd name="connsiteX48" fmla="*/ 2114775 w 5545537"/>
              <a:gd name="connsiteY48" fmla="*/ 2637449 h 6876000"/>
              <a:gd name="connsiteX49" fmla="*/ 2113835 w 5545537"/>
              <a:gd name="connsiteY49" fmla="*/ 2628122 h 6876000"/>
              <a:gd name="connsiteX50" fmla="*/ 2635893 w 5545537"/>
              <a:gd name="connsiteY50" fmla="*/ 2106064 h 6876000"/>
              <a:gd name="connsiteX51" fmla="*/ 2649648 w 5545537"/>
              <a:gd name="connsiteY51" fmla="*/ 2107451 h 6876000"/>
              <a:gd name="connsiteX52" fmla="*/ 2649648 w 5545537"/>
              <a:gd name="connsiteY52" fmla="*/ 2090015 h 6876000"/>
              <a:gd name="connsiteX53" fmla="*/ 2635894 w 5545537"/>
              <a:gd name="connsiteY53" fmla="*/ 2091401 h 6876000"/>
              <a:gd name="connsiteX54" fmla="*/ 2113836 w 5545537"/>
              <a:gd name="connsiteY54" fmla="*/ 1569343 h 6876000"/>
              <a:gd name="connsiteX55" fmla="*/ 2635894 w 5545537"/>
              <a:gd name="connsiteY55" fmla="*/ 1047285 h 6876000"/>
              <a:gd name="connsiteX56" fmla="*/ 2649648 w 5545537"/>
              <a:gd name="connsiteY56" fmla="*/ 1048672 h 6876000"/>
              <a:gd name="connsiteX57" fmla="*/ 2649648 w 5545537"/>
              <a:gd name="connsiteY57" fmla="*/ 1043268 h 6876000"/>
              <a:gd name="connsiteX58" fmla="*/ 2689899 w 5545537"/>
              <a:gd name="connsiteY58" fmla="*/ 1039210 h 6876000"/>
              <a:gd name="connsiteX59" fmla="*/ 2689899 w 5545537"/>
              <a:gd name="connsiteY59" fmla="*/ 1038672 h 6876000"/>
              <a:gd name="connsiteX60" fmla="*/ 2635893 w 5545537"/>
              <a:gd name="connsiteY60" fmla="*/ 1044116 h 6876000"/>
              <a:gd name="connsiteX61" fmla="*/ 2113835 w 5545537"/>
              <a:gd name="connsiteY61" fmla="*/ 522058 h 6876000"/>
              <a:gd name="connsiteX62" fmla="*/ 2635893 w 5545537"/>
              <a:gd name="connsiteY62"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6307 w 5545537"/>
              <a:gd name="connsiteY34" fmla="*/ 4347509 h 6876000"/>
              <a:gd name="connsiteX35" fmla="*/ 1069719 w 5545537"/>
              <a:gd name="connsiteY35" fmla="*/ 4620012 h 6876000"/>
              <a:gd name="connsiteX36" fmla="*/ 1095113 w 5545537"/>
              <a:gd name="connsiteY36" fmla="*/ 4538207 h 6876000"/>
              <a:gd name="connsiteX37" fmla="*/ 1576145 w 5545537"/>
              <a:gd name="connsiteY37" fmla="*/ 4219357 h 6876000"/>
              <a:gd name="connsiteX38" fmla="*/ 1609779 w 5545537"/>
              <a:gd name="connsiteY38" fmla="*/ 4222748 h 6876000"/>
              <a:gd name="connsiteX39" fmla="*/ 1609779 w 5545537"/>
              <a:gd name="connsiteY39" fmla="*/ 4205666 h 6876000"/>
              <a:gd name="connsiteX40" fmla="*/ 1577115 w 5545537"/>
              <a:gd name="connsiteY40" fmla="*/ 4208959 h 6876000"/>
              <a:gd name="connsiteX41" fmla="*/ 1055057 w 5545537"/>
              <a:gd name="connsiteY41" fmla="*/ 3686901 h 6876000"/>
              <a:gd name="connsiteX42" fmla="*/ 1577115 w 5545537"/>
              <a:gd name="connsiteY42" fmla="*/ 3164843 h 6876000"/>
              <a:gd name="connsiteX43" fmla="*/ 2088567 w 5545537"/>
              <a:gd name="connsiteY43" fmla="*/ 3581688 h 6876000"/>
              <a:gd name="connsiteX44" fmla="*/ 2098635 w 5545537"/>
              <a:gd name="connsiteY44" fmla="*/ 3681565 h 6876000"/>
              <a:gd name="connsiteX45" fmla="*/ 2113837 w 5545537"/>
              <a:gd name="connsiteY45" fmla="*/ 3681565 h 6876000"/>
              <a:gd name="connsiteX46" fmla="*/ 2113837 w 5545537"/>
              <a:gd name="connsiteY46" fmla="*/ 2637449 h 6876000"/>
              <a:gd name="connsiteX47" fmla="*/ 2114775 w 5545537"/>
              <a:gd name="connsiteY47" fmla="*/ 2637449 h 6876000"/>
              <a:gd name="connsiteX48" fmla="*/ 2113835 w 5545537"/>
              <a:gd name="connsiteY48" fmla="*/ 2628122 h 6876000"/>
              <a:gd name="connsiteX49" fmla="*/ 2635893 w 5545537"/>
              <a:gd name="connsiteY49" fmla="*/ 2106064 h 6876000"/>
              <a:gd name="connsiteX50" fmla="*/ 2649648 w 5545537"/>
              <a:gd name="connsiteY50" fmla="*/ 2107451 h 6876000"/>
              <a:gd name="connsiteX51" fmla="*/ 2649648 w 5545537"/>
              <a:gd name="connsiteY51" fmla="*/ 2090015 h 6876000"/>
              <a:gd name="connsiteX52" fmla="*/ 2635894 w 5545537"/>
              <a:gd name="connsiteY52" fmla="*/ 2091401 h 6876000"/>
              <a:gd name="connsiteX53" fmla="*/ 2113836 w 5545537"/>
              <a:gd name="connsiteY53" fmla="*/ 1569343 h 6876000"/>
              <a:gd name="connsiteX54" fmla="*/ 2635894 w 5545537"/>
              <a:gd name="connsiteY54" fmla="*/ 1047285 h 6876000"/>
              <a:gd name="connsiteX55" fmla="*/ 2649648 w 5545537"/>
              <a:gd name="connsiteY55" fmla="*/ 1048672 h 6876000"/>
              <a:gd name="connsiteX56" fmla="*/ 2649648 w 5545537"/>
              <a:gd name="connsiteY56" fmla="*/ 1043268 h 6876000"/>
              <a:gd name="connsiteX57" fmla="*/ 2689899 w 5545537"/>
              <a:gd name="connsiteY57" fmla="*/ 1039210 h 6876000"/>
              <a:gd name="connsiteX58" fmla="*/ 2689899 w 5545537"/>
              <a:gd name="connsiteY58" fmla="*/ 1038672 h 6876000"/>
              <a:gd name="connsiteX59" fmla="*/ 2635893 w 5545537"/>
              <a:gd name="connsiteY59" fmla="*/ 1044116 h 6876000"/>
              <a:gd name="connsiteX60" fmla="*/ 2113835 w 5545537"/>
              <a:gd name="connsiteY60" fmla="*/ 522058 h 6876000"/>
              <a:gd name="connsiteX61" fmla="*/ 2635893 w 5545537"/>
              <a:gd name="connsiteY61"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9719 w 5545537"/>
              <a:gd name="connsiteY34" fmla="*/ 4620012 h 6876000"/>
              <a:gd name="connsiteX35" fmla="*/ 1095113 w 5545537"/>
              <a:gd name="connsiteY35" fmla="*/ 4538207 h 6876000"/>
              <a:gd name="connsiteX36" fmla="*/ 1576145 w 5545537"/>
              <a:gd name="connsiteY36" fmla="*/ 4219357 h 6876000"/>
              <a:gd name="connsiteX37" fmla="*/ 1609779 w 5545537"/>
              <a:gd name="connsiteY37" fmla="*/ 4222748 h 6876000"/>
              <a:gd name="connsiteX38" fmla="*/ 1609779 w 5545537"/>
              <a:gd name="connsiteY38" fmla="*/ 4205666 h 6876000"/>
              <a:gd name="connsiteX39" fmla="*/ 1577115 w 5545537"/>
              <a:gd name="connsiteY39" fmla="*/ 4208959 h 6876000"/>
              <a:gd name="connsiteX40" fmla="*/ 1055057 w 5545537"/>
              <a:gd name="connsiteY40" fmla="*/ 3686901 h 6876000"/>
              <a:gd name="connsiteX41" fmla="*/ 1577115 w 5545537"/>
              <a:gd name="connsiteY41" fmla="*/ 3164843 h 6876000"/>
              <a:gd name="connsiteX42" fmla="*/ 2088567 w 5545537"/>
              <a:gd name="connsiteY42" fmla="*/ 3581688 h 6876000"/>
              <a:gd name="connsiteX43" fmla="*/ 2098635 w 5545537"/>
              <a:gd name="connsiteY43" fmla="*/ 3681565 h 6876000"/>
              <a:gd name="connsiteX44" fmla="*/ 2113837 w 5545537"/>
              <a:gd name="connsiteY44" fmla="*/ 3681565 h 6876000"/>
              <a:gd name="connsiteX45" fmla="*/ 2113837 w 5545537"/>
              <a:gd name="connsiteY45" fmla="*/ 2637449 h 6876000"/>
              <a:gd name="connsiteX46" fmla="*/ 2114775 w 5545537"/>
              <a:gd name="connsiteY46" fmla="*/ 2637449 h 6876000"/>
              <a:gd name="connsiteX47" fmla="*/ 2113835 w 5545537"/>
              <a:gd name="connsiteY47" fmla="*/ 2628122 h 6876000"/>
              <a:gd name="connsiteX48" fmla="*/ 2635893 w 5545537"/>
              <a:gd name="connsiteY48" fmla="*/ 2106064 h 6876000"/>
              <a:gd name="connsiteX49" fmla="*/ 2649648 w 5545537"/>
              <a:gd name="connsiteY49" fmla="*/ 2107451 h 6876000"/>
              <a:gd name="connsiteX50" fmla="*/ 2649648 w 5545537"/>
              <a:gd name="connsiteY50" fmla="*/ 2090015 h 6876000"/>
              <a:gd name="connsiteX51" fmla="*/ 2635894 w 5545537"/>
              <a:gd name="connsiteY51" fmla="*/ 2091401 h 6876000"/>
              <a:gd name="connsiteX52" fmla="*/ 2113836 w 5545537"/>
              <a:gd name="connsiteY52" fmla="*/ 1569343 h 6876000"/>
              <a:gd name="connsiteX53" fmla="*/ 2635894 w 5545537"/>
              <a:gd name="connsiteY53" fmla="*/ 1047285 h 6876000"/>
              <a:gd name="connsiteX54" fmla="*/ 2649648 w 5545537"/>
              <a:gd name="connsiteY54" fmla="*/ 1048672 h 6876000"/>
              <a:gd name="connsiteX55" fmla="*/ 2649648 w 5545537"/>
              <a:gd name="connsiteY55" fmla="*/ 1043268 h 6876000"/>
              <a:gd name="connsiteX56" fmla="*/ 2689899 w 5545537"/>
              <a:gd name="connsiteY56" fmla="*/ 1039210 h 6876000"/>
              <a:gd name="connsiteX57" fmla="*/ 2689899 w 5545537"/>
              <a:gd name="connsiteY57" fmla="*/ 1038672 h 6876000"/>
              <a:gd name="connsiteX58" fmla="*/ 2635893 w 5545537"/>
              <a:gd name="connsiteY58" fmla="*/ 1044116 h 6876000"/>
              <a:gd name="connsiteX59" fmla="*/ 2113835 w 5545537"/>
              <a:gd name="connsiteY59" fmla="*/ 522058 h 6876000"/>
              <a:gd name="connsiteX60" fmla="*/ 2635893 w 5545537"/>
              <a:gd name="connsiteY60"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426816 w 5545537"/>
              <a:gd name="connsiteY23" fmla="*/ 5735384 h 6876000"/>
              <a:gd name="connsiteX24" fmla="*/ 9971 w 5545537"/>
              <a:gd name="connsiteY24" fmla="*/ 5223932 h 6876000"/>
              <a:gd name="connsiteX25" fmla="*/ 426816 w 5545537"/>
              <a:gd name="connsiteY25" fmla="*/ 4712481 h 6876000"/>
              <a:gd name="connsiteX26" fmla="*/ 512040 w 5545537"/>
              <a:gd name="connsiteY26" fmla="*/ 4703889 h 6876000"/>
              <a:gd name="connsiteX27" fmla="*/ 512040 w 5545537"/>
              <a:gd name="connsiteY27" fmla="*/ 4703511 h 6876000"/>
              <a:gd name="connsiteX28" fmla="*/ 423086 w 5545537"/>
              <a:gd name="connsiteY28" fmla="*/ 4694544 h 6876000"/>
              <a:gd name="connsiteX29" fmla="*/ 0 w 5545537"/>
              <a:gd name="connsiteY29" fmla="*/ 4175435 h 6876000"/>
              <a:gd name="connsiteX30" fmla="*/ 529874 w 5545537"/>
              <a:gd name="connsiteY30" fmla="*/ 3645561 h 6876000"/>
              <a:gd name="connsiteX31" fmla="*/ 1048983 w 5545537"/>
              <a:gd name="connsiteY31" fmla="*/ 4068647 h 6876000"/>
              <a:gd name="connsiteX32" fmla="*/ 1057146 w 5545537"/>
              <a:gd name="connsiteY32" fmla="*/ 4149617 h 6876000"/>
              <a:gd name="connsiteX33" fmla="*/ 1069719 w 5545537"/>
              <a:gd name="connsiteY33" fmla="*/ 4620012 h 6876000"/>
              <a:gd name="connsiteX34" fmla="*/ 1095113 w 5545537"/>
              <a:gd name="connsiteY34" fmla="*/ 4538207 h 6876000"/>
              <a:gd name="connsiteX35" fmla="*/ 1576145 w 5545537"/>
              <a:gd name="connsiteY35" fmla="*/ 4219357 h 6876000"/>
              <a:gd name="connsiteX36" fmla="*/ 1609779 w 5545537"/>
              <a:gd name="connsiteY36" fmla="*/ 4222748 h 6876000"/>
              <a:gd name="connsiteX37" fmla="*/ 1609779 w 5545537"/>
              <a:gd name="connsiteY37" fmla="*/ 4205666 h 6876000"/>
              <a:gd name="connsiteX38" fmla="*/ 1577115 w 5545537"/>
              <a:gd name="connsiteY38" fmla="*/ 4208959 h 6876000"/>
              <a:gd name="connsiteX39" fmla="*/ 1055057 w 5545537"/>
              <a:gd name="connsiteY39" fmla="*/ 3686901 h 6876000"/>
              <a:gd name="connsiteX40" fmla="*/ 1577115 w 5545537"/>
              <a:gd name="connsiteY40" fmla="*/ 3164843 h 6876000"/>
              <a:gd name="connsiteX41" fmla="*/ 2088567 w 5545537"/>
              <a:gd name="connsiteY41" fmla="*/ 3581688 h 6876000"/>
              <a:gd name="connsiteX42" fmla="*/ 2098635 w 5545537"/>
              <a:gd name="connsiteY42" fmla="*/ 3681565 h 6876000"/>
              <a:gd name="connsiteX43" fmla="*/ 2113837 w 5545537"/>
              <a:gd name="connsiteY43" fmla="*/ 3681565 h 6876000"/>
              <a:gd name="connsiteX44" fmla="*/ 2113837 w 5545537"/>
              <a:gd name="connsiteY44" fmla="*/ 2637449 h 6876000"/>
              <a:gd name="connsiteX45" fmla="*/ 2114775 w 5545537"/>
              <a:gd name="connsiteY45" fmla="*/ 2637449 h 6876000"/>
              <a:gd name="connsiteX46" fmla="*/ 2113835 w 5545537"/>
              <a:gd name="connsiteY46" fmla="*/ 2628122 h 6876000"/>
              <a:gd name="connsiteX47" fmla="*/ 2635893 w 5545537"/>
              <a:gd name="connsiteY47" fmla="*/ 2106064 h 6876000"/>
              <a:gd name="connsiteX48" fmla="*/ 2649648 w 5545537"/>
              <a:gd name="connsiteY48" fmla="*/ 2107451 h 6876000"/>
              <a:gd name="connsiteX49" fmla="*/ 2649648 w 5545537"/>
              <a:gd name="connsiteY49" fmla="*/ 2090015 h 6876000"/>
              <a:gd name="connsiteX50" fmla="*/ 2635894 w 5545537"/>
              <a:gd name="connsiteY50" fmla="*/ 2091401 h 6876000"/>
              <a:gd name="connsiteX51" fmla="*/ 2113836 w 5545537"/>
              <a:gd name="connsiteY51" fmla="*/ 1569343 h 6876000"/>
              <a:gd name="connsiteX52" fmla="*/ 2635894 w 5545537"/>
              <a:gd name="connsiteY52" fmla="*/ 1047285 h 6876000"/>
              <a:gd name="connsiteX53" fmla="*/ 2649648 w 5545537"/>
              <a:gd name="connsiteY53" fmla="*/ 1048672 h 6876000"/>
              <a:gd name="connsiteX54" fmla="*/ 2649648 w 5545537"/>
              <a:gd name="connsiteY54" fmla="*/ 1043268 h 6876000"/>
              <a:gd name="connsiteX55" fmla="*/ 2689899 w 5545537"/>
              <a:gd name="connsiteY55" fmla="*/ 1039210 h 6876000"/>
              <a:gd name="connsiteX56" fmla="*/ 2689899 w 5545537"/>
              <a:gd name="connsiteY56" fmla="*/ 1038672 h 6876000"/>
              <a:gd name="connsiteX57" fmla="*/ 2635893 w 5545537"/>
              <a:gd name="connsiteY57" fmla="*/ 1044116 h 6876000"/>
              <a:gd name="connsiteX58" fmla="*/ 2113835 w 5545537"/>
              <a:gd name="connsiteY58" fmla="*/ 522058 h 6876000"/>
              <a:gd name="connsiteX59" fmla="*/ 2635893 w 5545537"/>
              <a:gd name="connsiteY5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17891 w 5545537"/>
              <a:gd name="connsiteY14" fmla="*/ 6858537 h 6876000"/>
              <a:gd name="connsiteX15" fmla="*/ 1609779 w 5545537"/>
              <a:gd name="connsiteY15" fmla="*/ 6858537 h 6876000"/>
              <a:gd name="connsiteX16" fmla="*/ 1069719 w 5545537"/>
              <a:gd name="connsiteY16" fmla="*/ 6858537 h 6876000"/>
              <a:gd name="connsiteX17" fmla="*/ 1069719 w 5545537"/>
              <a:gd name="connsiteY17" fmla="*/ 6318334 h 6876000"/>
              <a:gd name="connsiteX18" fmla="*/ 1069720 w 5545537"/>
              <a:gd name="connsiteY18" fmla="*/ 6318321 h 6876000"/>
              <a:gd name="connsiteX19" fmla="*/ 1069719 w 5545537"/>
              <a:gd name="connsiteY19" fmla="*/ 6318310 h 6876000"/>
              <a:gd name="connsiteX20" fmla="*/ 1061010 w 5545537"/>
              <a:gd name="connsiteY20" fmla="*/ 6219603 h 6876000"/>
              <a:gd name="connsiteX21" fmla="*/ 624433 w 5545537"/>
              <a:gd name="connsiteY21" fmla="*/ 5771972 h 6876000"/>
              <a:gd name="connsiteX22" fmla="*/ 426816 w 5545537"/>
              <a:gd name="connsiteY22" fmla="*/ 5735384 h 6876000"/>
              <a:gd name="connsiteX23" fmla="*/ 9971 w 5545537"/>
              <a:gd name="connsiteY23" fmla="*/ 5223932 h 6876000"/>
              <a:gd name="connsiteX24" fmla="*/ 426816 w 5545537"/>
              <a:gd name="connsiteY24" fmla="*/ 4712481 h 6876000"/>
              <a:gd name="connsiteX25" fmla="*/ 512040 w 5545537"/>
              <a:gd name="connsiteY25" fmla="*/ 4703889 h 6876000"/>
              <a:gd name="connsiteX26" fmla="*/ 512040 w 5545537"/>
              <a:gd name="connsiteY26" fmla="*/ 4703511 h 6876000"/>
              <a:gd name="connsiteX27" fmla="*/ 423086 w 5545537"/>
              <a:gd name="connsiteY27" fmla="*/ 4694544 h 6876000"/>
              <a:gd name="connsiteX28" fmla="*/ 0 w 5545537"/>
              <a:gd name="connsiteY28" fmla="*/ 4175435 h 6876000"/>
              <a:gd name="connsiteX29" fmla="*/ 529874 w 5545537"/>
              <a:gd name="connsiteY29" fmla="*/ 3645561 h 6876000"/>
              <a:gd name="connsiteX30" fmla="*/ 1048983 w 5545537"/>
              <a:gd name="connsiteY30" fmla="*/ 4068647 h 6876000"/>
              <a:gd name="connsiteX31" fmla="*/ 1057146 w 5545537"/>
              <a:gd name="connsiteY31" fmla="*/ 4149617 h 6876000"/>
              <a:gd name="connsiteX32" fmla="*/ 1069719 w 5545537"/>
              <a:gd name="connsiteY32" fmla="*/ 4620012 h 6876000"/>
              <a:gd name="connsiteX33" fmla="*/ 1095113 w 5545537"/>
              <a:gd name="connsiteY33" fmla="*/ 4538207 h 6876000"/>
              <a:gd name="connsiteX34" fmla="*/ 1576145 w 5545537"/>
              <a:gd name="connsiteY34" fmla="*/ 4219357 h 6876000"/>
              <a:gd name="connsiteX35" fmla="*/ 1609779 w 5545537"/>
              <a:gd name="connsiteY35" fmla="*/ 4222748 h 6876000"/>
              <a:gd name="connsiteX36" fmla="*/ 1609779 w 5545537"/>
              <a:gd name="connsiteY36" fmla="*/ 4205666 h 6876000"/>
              <a:gd name="connsiteX37" fmla="*/ 1577115 w 5545537"/>
              <a:gd name="connsiteY37" fmla="*/ 4208959 h 6876000"/>
              <a:gd name="connsiteX38" fmla="*/ 1055057 w 5545537"/>
              <a:gd name="connsiteY38" fmla="*/ 3686901 h 6876000"/>
              <a:gd name="connsiteX39" fmla="*/ 1577115 w 5545537"/>
              <a:gd name="connsiteY39" fmla="*/ 3164843 h 6876000"/>
              <a:gd name="connsiteX40" fmla="*/ 2088567 w 5545537"/>
              <a:gd name="connsiteY40" fmla="*/ 3581688 h 6876000"/>
              <a:gd name="connsiteX41" fmla="*/ 2098635 w 5545537"/>
              <a:gd name="connsiteY41" fmla="*/ 3681565 h 6876000"/>
              <a:gd name="connsiteX42" fmla="*/ 2113837 w 5545537"/>
              <a:gd name="connsiteY42" fmla="*/ 3681565 h 6876000"/>
              <a:gd name="connsiteX43" fmla="*/ 2113837 w 5545537"/>
              <a:gd name="connsiteY43" fmla="*/ 2637449 h 6876000"/>
              <a:gd name="connsiteX44" fmla="*/ 2114775 w 5545537"/>
              <a:gd name="connsiteY44" fmla="*/ 2637449 h 6876000"/>
              <a:gd name="connsiteX45" fmla="*/ 2113835 w 5545537"/>
              <a:gd name="connsiteY45" fmla="*/ 2628122 h 6876000"/>
              <a:gd name="connsiteX46" fmla="*/ 2635893 w 5545537"/>
              <a:gd name="connsiteY46" fmla="*/ 2106064 h 6876000"/>
              <a:gd name="connsiteX47" fmla="*/ 2649648 w 5545537"/>
              <a:gd name="connsiteY47" fmla="*/ 2107451 h 6876000"/>
              <a:gd name="connsiteX48" fmla="*/ 2649648 w 5545537"/>
              <a:gd name="connsiteY48" fmla="*/ 2090015 h 6876000"/>
              <a:gd name="connsiteX49" fmla="*/ 2635894 w 5545537"/>
              <a:gd name="connsiteY49" fmla="*/ 2091401 h 6876000"/>
              <a:gd name="connsiteX50" fmla="*/ 2113836 w 5545537"/>
              <a:gd name="connsiteY50" fmla="*/ 1569343 h 6876000"/>
              <a:gd name="connsiteX51" fmla="*/ 2635894 w 5545537"/>
              <a:gd name="connsiteY51" fmla="*/ 1047285 h 6876000"/>
              <a:gd name="connsiteX52" fmla="*/ 2649648 w 5545537"/>
              <a:gd name="connsiteY52" fmla="*/ 1048672 h 6876000"/>
              <a:gd name="connsiteX53" fmla="*/ 2649648 w 5545537"/>
              <a:gd name="connsiteY53" fmla="*/ 1043268 h 6876000"/>
              <a:gd name="connsiteX54" fmla="*/ 2689899 w 5545537"/>
              <a:gd name="connsiteY54" fmla="*/ 1039210 h 6876000"/>
              <a:gd name="connsiteX55" fmla="*/ 2689899 w 5545537"/>
              <a:gd name="connsiteY55" fmla="*/ 1038672 h 6876000"/>
              <a:gd name="connsiteX56" fmla="*/ 2635893 w 5545537"/>
              <a:gd name="connsiteY56" fmla="*/ 1044116 h 6876000"/>
              <a:gd name="connsiteX57" fmla="*/ 2113835 w 5545537"/>
              <a:gd name="connsiteY57" fmla="*/ 522058 h 6876000"/>
              <a:gd name="connsiteX58" fmla="*/ 2635893 w 5545537"/>
              <a:gd name="connsiteY5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609779 w 5545537"/>
              <a:gd name="connsiteY14" fmla="*/ 6858537 h 6876000"/>
              <a:gd name="connsiteX15" fmla="*/ 1069719 w 5545537"/>
              <a:gd name="connsiteY15" fmla="*/ 6858537 h 6876000"/>
              <a:gd name="connsiteX16" fmla="*/ 1069719 w 5545537"/>
              <a:gd name="connsiteY16" fmla="*/ 6318334 h 6876000"/>
              <a:gd name="connsiteX17" fmla="*/ 1069720 w 5545537"/>
              <a:gd name="connsiteY17" fmla="*/ 6318321 h 6876000"/>
              <a:gd name="connsiteX18" fmla="*/ 1069719 w 5545537"/>
              <a:gd name="connsiteY18" fmla="*/ 6318310 h 6876000"/>
              <a:gd name="connsiteX19" fmla="*/ 1061010 w 5545537"/>
              <a:gd name="connsiteY19" fmla="*/ 6219603 h 6876000"/>
              <a:gd name="connsiteX20" fmla="*/ 624433 w 5545537"/>
              <a:gd name="connsiteY20" fmla="*/ 5771972 h 6876000"/>
              <a:gd name="connsiteX21" fmla="*/ 426816 w 5545537"/>
              <a:gd name="connsiteY21" fmla="*/ 5735384 h 6876000"/>
              <a:gd name="connsiteX22" fmla="*/ 9971 w 5545537"/>
              <a:gd name="connsiteY22" fmla="*/ 5223932 h 6876000"/>
              <a:gd name="connsiteX23" fmla="*/ 426816 w 5545537"/>
              <a:gd name="connsiteY23" fmla="*/ 4712481 h 6876000"/>
              <a:gd name="connsiteX24" fmla="*/ 512040 w 5545537"/>
              <a:gd name="connsiteY24" fmla="*/ 4703889 h 6876000"/>
              <a:gd name="connsiteX25" fmla="*/ 512040 w 5545537"/>
              <a:gd name="connsiteY25" fmla="*/ 4703511 h 6876000"/>
              <a:gd name="connsiteX26" fmla="*/ 423086 w 5545537"/>
              <a:gd name="connsiteY26" fmla="*/ 4694544 h 6876000"/>
              <a:gd name="connsiteX27" fmla="*/ 0 w 5545537"/>
              <a:gd name="connsiteY27" fmla="*/ 4175435 h 6876000"/>
              <a:gd name="connsiteX28" fmla="*/ 529874 w 5545537"/>
              <a:gd name="connsiteY28" fmla="*/ 3645561 h 6876000"/>
              <a:gd name="connsiteX29" fmla="*/ 1048983 w 5545537"/>
              <a:gd name="connsiteY29" fmla="*/ 4068647 h 6876000"/>
              <a:gd name="connsiteX30" fmla="*/ 1057146 w 5545537"/>
              <a:gd name="connsiteY30" fmla="*/ 4149617 h 6876000"/>
              <a:gd name="connsiteX31" fmla="*/ 1069719 w 5545537"/>
              <a:gd name="connsiteY31" fmla="*/ 4620012 h 6876000"/>
              <a:gd name="connsiteX32" fmla="*/ 1095113 w 5545537"/>
              <a:gd name="connsiteY32" fmla="*/ 4538207 h 6876000"/>
              <a:gd name="connsiteX33" fmla="*/ 1576145 w 5545537"/>
              <a:gd name="connsiteY33" fmla="*/ 4219357 h 6876000"/>
              <a:gd name="connsiteX34" fmla="*/ 1609779 w 5545537"/>
              <a:gd name="connsiteY34" fmla="*/ 4222748 h 6876000"/>
              <a:gd name="connsiteX35" fmla="*/ 1609779 w 5545537"/>
              <a:gd name="connsiteY35" fmla="*/ 4205666 h 6876000"/>
              <a:gd name="connsiteX36" fmla="*/ 1577115 w 5545537"/>
              <a:gd name="connsiteY36" fmla="*/ 4208959 h 6876000"/>
              <a:gd name="connsiteX37" fmla="*/ 1055057 w 5545537"/>
              <a:gd name="connsiteY37" fmla="*/ 3686901 h 6876000"/>
              <a:gd name="connsiteX38" fmla="*/ 1577115 w 5545537"/>
              <a:gd name="connsiteY38" fmla="*/ 3164843 h 6876000"/>
              <a:gd name="connsiteX39" fmla="*/ 2088567 w 5545537"/>
              <a:gd name="connsiteY39" fmla="*/ 3581688 h 6876000"/>
              <a:gd name="connsiteX40" fmla="*/ 2098635 w 5545537"/>
              <a:gd name="connsiteY40" fmla="*/ 3681565 h 6876000"/>
              <a:gd name="connsiteX41" fmla="*/ 2113837 w 5545537"/>
              <a:gd name="connsiteY41" fmla="*/ 3681565 h 6876000"/>
              <a:gd name="connsiteX42" fmla="*/ 2113837 w 5545537"/>
              <a:gd name="connsiteY42" fmla="*/ 2637449 h 6876000"/>
              <a:gd name="connsiteX43" fmla="*/ 2114775 w 5545537"/>
              <a:gd name="connsiteY43" fmla="*/ 2637449 h 6876000"/>
              <a:gd name="connsiteX44" fmla="*/ 2113835 w 5545537"/>
              <a:gd name="connsiteY44" fmla="*/ 2628122 h 6876000"/>
              <a:gd name="connsiteX45" fmla="*/ 2635893 w 5545537"/>
              <a:gd name="connsiteY45" fmla="*/ 2106064 h 6876000"/>
              <a:gd name="connsiteX46" fmla="*/ 2649648 w 5545537"/>
              <a:gd name="connsiteY46" fmla="*/ 2107451 h 6876000"/>
              <a:gd name="connsiteX47" fmla="*/ 2649648 w 5545537"/>
              <a:gd name="connsiteY47" fmla="*/ 2090015 h 6876000"/>
              <a:gd name="connsiteX48" fmla="*/ 2635894 w 5545537"/>
              <a:gd name="connsiteY48" fmla="*/ 2091401 h 6876000"/>
              <a:gd name="connsiteX49" fmla="*/ 2113836 w 5545537"/>
              <a:gd name="connsiteY49" fmla="*/ 1569343 h 6876000"/>
              <a:gd name="connsiteX50" fmla="*/ 2635894 w 5545537"/>
              <a:gd name="connsiteY50" fmla="*/ 1047285 h 6876000"/>
              <a:gd name="connsiteX51" fmla="*/ 2649648 w 5545537"/>
              <a:gd name="connsiteY51" fmla="*/ 1048672 h 6876000"/>
              <a:gd name="connsiteX52" fmla="*/ 2649648 w 5545537"/>
              <a:gd name="connsiteY52" fmla="*/ 1043268 h 6876000"/>
              <a:gd name="connsiteX53" fmla="*/ 2689899 w 5545537"/>
              <a:gd name="connsiteY53" fmla="*/ 1039210 h 6876000"/>
              <a:gd name="connsiteX54" fmla="*/ 2689899 w 5545537"/>
              <a:gd name="connsiteY54" fmla="*/ 1038672 h 6876000"/>
              <a:gd name="connsiteX55" fmla="*/ 2635893 w 5545537"/>
              <a:gd name="connsiteY55" fmla="*/ 1044116 h 6876000"/>
              <a:gd name="connsiteX56" fmla="*/ 2113835 w 5545537"/>
              <a:gd name="connsiteY56" fmla="*/ 522058 h 6876000"/>
              <a:gd name="connsiteX57" fmla="*/ 2635893 w 5545537"/>
              <a:gd name="connsiteY5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9719 w 5545537"/>
              <a:gd name="connsiteY14" fmla="*/ 6858537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922831"/>
              <a:gd name="connsiteX1" fmla="*/ 2099173 w 5545537"/>
              <a:gd name="connsiteY1" fmla="*/ 2628122 h 6922831"/>
              <a:gd name="connsiteX2" fmla="*/ 1577115 w 5545537"/>
              <a:gd name="connsiteY2" fmla="*/ 3150180 h 6922831"/>
              <a:gd name="connsiteX3" fmla="*/ 1055057 w 5545537"/>
              <a:gd name="connsiteY3" fmla="*/ 2628122 h 6922831"/>
              <a:gd name="connsiteX4" fmla="*/ 1577115 w 5545537"/>
              <a:gd name="connsiteY4" fmla="*/ 2106064 h 6922831"/>
              <a:gd name="connsiteX5" fmla="*/ 2635893 w 5545537"/>
              <a:gd name="connsiteY5" fmla="*/ 0 h 6922831"/>
              <a:gd name="connsiteX6" fmla="*/ 2649648 w 5545537"/>
              <a:gd name="connsiteY6" fmla="*/ 1387 h 6922831"/>
              <a:gd name="connsiteX7" fmla="*/ 2649648 w 5545537"/>
              <a:gd name="connsiteY7" fmla="*/ 537 h 6922831"/>
              <a:gd name="connsiteX8" fmla="*/ 2689899 w 5545537"/>
              <a:gd name="connsiteY8" fmla="*/ 537 h 6922831"/>
              <a:gd name="connsiteX9" fmla="*/ 2689899 w 5545537"/>
              <a:gd name="connsiteY9" fmla="*/ 0 h 6922831"/>
              <a:gd name="connsiteX10" fmla="*/ 3846766 w 5545537"/>
              <a:gd name="connsiteY10" fmla="*/ 0 h 6922831"/>
              <a:gd name="connsiteX11" fmla="*/ 3846766 w 5545537"/>
              <a:gd name="connsiteY11" fmla="*/ 537 h 6922831"/>
              <a:gd name="connsiteX12" fmla="*/ 5545537 w 5545537"/>
              <a:gd name="connsiteY12" fmla="*/ 537 h 6922831"/>
              <a:gd name="connsiteX13" fmla="*/ 5545537 w 5545537"/>
              <a:gd name="connsiteY13" fmla="*/ 6876000 h 6922831"/>
              <a:gd name="connsiteX14" fmla="*/ 1067337 w 5545537"/>
              <a:gd name="connsiteY14" fmla="*/ 6922831 h 6922831"/>
              <a:gd name="connsiteX15" fmla="*/ 1069719 w 5545537"/>
              <a:gd name="connsiteY15" fmla="*/ 6318334 h 6922831"/>
              <a:gd name="connsiteX16" fmla="*/ 1069720 w 5545537"/>
              <a:gd name="connsiteY16" fmla="*/ 6318321 h 6922831"/>
              <a:gd name="connsiteX17" fmla="*/ 1069719 w 5545537"/>
              <a:gd name="connsiteY17" fmla="*/ 6318310 h 6922831"/>
              <a:gd name="connsiteX18" fmla="*/ 1061010 w 5545537"/>
              <a:gd name="connsiteY18" fmla="*/ 6219603 h 6922831"/>
              <a:gd name="connsiteX19" fmla="*/ 624433 w 5545537"/>
              <a:gd name="connsiteY19" fmla="*/ 5771972 h 6922831"/>
              <a:gd name="connsiteX20" fmla="*/ 426816 w 5545537"/>
              <a:gd name="connsiteY20" fmla="*/ 5735384 h 6922831"/>
              <a:gd name="connsiteX21" fmla="*/ 9971 w 5545537"/>
              <a:gd name="connsiteY21" fmla="*/ 5223932 h 6922831"/>
              <a:gd name="connsiteX22" fmla="*/ 426816 w 5545537"/>
              <a:gd name="connsiteY22" fmla="*/ 4712481 h 6922831"/>
              <a:gd name="connsiteX23" fmla="*/ 512040 w 5545537"/>
              <a:gd name="connsiteY23" fmla="*/ 4703889 h 6922831"/>
              <a:gd name="connsiteX24" fmla="*/ 512040 w 5545537"/>
              <a:gd name="connsiteY24" fmla="*/ 4703511 h 6922831"/>
              <a:gd name="connsiteX25" fmla="*/ 423086 w 5545537"/>
              <a:gd name="connsiteY25" fmla="*/ 4694544 h 6922831"/>
              <a:gd name="connsiteX26" fmla="*/ 0 w 5545537"/>
              <a:gd name="connsiteY26" fmla="*/ 4175435 h 6922831"/>
              <a:gd name="connsiteX27" fmla="*/ 529874 w 5545537"/>
              <a:gd name="connsiteY27" fmla="*/ 3645561 h 6922831"/>
              <a:gd name="connsiteX28" fmla="*/ 1048983 w 5545537"/>
              <a:gd name="connsiteY28" fmla="*/ 4068647 h 6922831"/>
              <a:gd name="connsiteX29" fmla="*/ 1057146 w 5545537"/>
              <a:gd name="connsiteY29" fmla="*/ 4149617 h 6922831"/>
              <a:gd name="connsiteX30" fmla="*/ 1069719 w 5545537"/>
              <a:gd name="connsiteY30" fmla="*/ 4620012 h 6922831"/>
              <a:gd name="connsiteX31" fmla="*/ 1095113 w 5545537"/>
              <a:gd name="connsiteY31" fmla="*/ 4538207 h 6922831"/>
              <a:gd name="connsiteX32" fmla="*/ 1576145 w 5545537"/>
              <a:gd name="connsiteY32" fmla="*/ 4219357 h 6922831"/>
              <a:gd name="connsiteX33" fmla="*/ 1609779 w 5545537"/>
              <a:gd name="connsiteY33" fmla="*/ 4222748 h 6922831"/>
              <a:gd name="connsiteX34" fmla="*/ 1609779 w 5545537"/>
              <a:gd name="connsiteY34" fmla="*/ 4205666 h 6922831"/>
              <a:gd name="connsiteX35" fmla="*/ 1577115 w 5545537"/>
              <a:gd name="connsiteY35" fmla="*/ 4208959 h 6922831"/>
              <a:gd name="connsiteX36" fmla="*/ 1055057 w 5545537"/>
              <a:gd name="connsiteY36" fmla="*/ 3686901 h 6922831"/>
              <a:gd name="connsiteX37" fmla="*/ 1577115 w 5545537"/>
              <a:gd name="connsiteY37" fmla="*/ 3164843 h 6922831"/>
              <a:gd name="connsiteX38" fmla="*/ 2088567 w 5545537"/>
              <a:gd name="connsiteY38" fmla="*/ 3581688 h 6922831"/>
              <a:gd name="connsiteX39" fmla="*/ 2098635 w 5545537"/>
              <a:gd name="connsiteY39" fmla="*/ 3681565 h 6922831"/>
              <a:gd name="connsiteX40" fmla="*/ 2113837 w 5545537"/>
              <a:gd name="connsiteY40" fmla="*/ 3681565 h 6922831"/>
              <a:gd name="connsiteX41" fmla="*/ 2113837 w 5545537"/>
              <a:gd name="connsiteY41" fmla="*/ 2637449 h 6922831"/>
              <a:gd name="connsiteX42" fmla="*/ 2114775 w 5545537"/>
              <a:gd name="connsiteY42" fmla="*/ 2637449 h 6922831"/>
              <a:gd name="connsiteX43" fmla="*/ 2113835 w 5545537"/>
              <a:gd name="connsiteY43" fmla="*/ 2628122 h 6922831"/>
              <a:gd name="connsiteX44" fmla="*/ 2635893 w 5545537"/>
              <a:gd name="connsiteY44" fmla="*/ 2106064 h 6922831"/>
              <a:gd name="connsiteX45" fmla="*/ 2649648 w 5545537"/>
              <a:gd name="connsiteY45" fmla="*/ 2107451 h 6922831"/>
              <a:gd name="connsiteX46" fmla="*/ 2649648 w 5545537"/>
              <a:gd name="connsiteY46" fmla="*/ 2090015 h 6922831"/>
              <a:gd name="connsiteX47" fmla="*/ 2635894 w 5545537"/>
              <a:gd name="connsiteY47" fmla="*/ 2091401 h 6922831"/>
              <a:gd name="connsiteX48" fmla="*/ 2113836 w 5545537"/>
              <a:gd name="connsiteY48" fmla="*/ 1569343 h 6922831"/>
              <a:gd name="connsiteX49" fmla="*/ 2635894 w 5545537"/>
              <a:gd name="connsiteY49" fmla="*/ 1047285 h 6922831"/>
              <a:gd name="connsiteX50" fmla="*/ 2649648 w 5545537"/>
              <a:gd name="connsiteY50" fmla="*/ 1048672 h 6922831"/>
              <a:gd name="connsiteX51" fmla="*/ 2649648 w 5545537"/>
              <a:gd name="connsiteY51" fmla="*/ 1043268 h 6922831"/>
              <a:gd name="connsiteX52" fmla="*/ 2689899 w 5545537"/>
              <a:gd name="connsiteY52" fmla="*/ 1039210 h 6922831"/>
              <a:gd name="connsiteX53" fmla="*/ 2689899 w 5545537"/>
              <a:gd name="connsiteY53" fmla="*/ 1038672 h 6922831"/>
              <a:gd name="connsiteX54" fmla="*/ 2635893 w 5545537"/>
              <a:gd name="connsiteY54" fmla="*/ 1044116 h 6922831"/>
              <a:gd name="connsiteX55" fmla="*/ 2113835 w 5545537"/>
              <a:gd name="connsiteY55" fmla="*/ 522058 h 6922831"/>
              <a:gd name="connsiteX56" fmla="*/ 2635893 w 5545537"/>
              <a:gd name="connsiteY56" fmla="*/ 0 h 6922831"/>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03"/>
              <a:gd name="connsiteX1" fmla="*/ 2099173 w 5545537"/>
              <a:gd name="connsiteY1" fmla="*/ 2628122 h 6876003"/>
              <a:gd name="connsiteX2" fmla="*/ 1577115 w 5545537"/>
              <a:gd name="connsiteY2" fmla="*/ 3150180 h 6876003"/>
              <a:gd name="connsiteX3" fmla="*/ 1055057 w 5545537"/>
              <a:gd name="connsiteY3" fmla="*/ 2628122 h 6876003"/>
              <a:gd name="connsiteX4" fmla="*/ 1577115 w 5545537"/>
              <a:gd name="connsiteY4" fmla="*/ 2106064 h 6876003"/>
              <a:gd name="connsiteX5" fmla="*/ 2635893 w 5545537"/>
              <a:gd name="connsiteY5" fmla="*/ 0 h 6876003"/>
              <a:gd name="connsiteX6" fmla="*/ 2649648 w 5545537"/>
              <a:gd name="connsiteY6" fmla="*/ 1387 h 6876003"/>
              <a:gd name="connsiteX7" fmla="*/ 2649648 w 5545537"/>
              <a:gd name="connsiteY7" fmla="*/ 537 h 6876003"/>
              <a:gd name="connsiteX8" fmla="*/ 2689899 w 5545537"/>
              <a:gd name="connsiteY8" fmla="*/ 537 h 6876003"/>
              <a:gd name="connsiteX9" fmla="*/ 2689899 w 5545537"/>
              <a:gd name="connsiteY9" fmla="*/ 0 h 6876003"/>
              <a:gd name="connsiteX10" fmla="*/ 3846766 w 5545537"/>
              <a:gd name="connsiteY10" fmla="*/ 0 h 6876003"/>
              <a:gd name="connsiteX11" fmla="*/ 3846766 w 5545537"/>
              <a:gd name="connsiteY11" fmla="*/ 537 h 6876003"/>
              <a:gd name="connsiteX12" fmla="*/ 5545537 w 5545537"/>
              <a:gd name="connsiteY12" fmla="*/ 537 h 6876003"/>
              <a:gd name="connsiteX13" fmla="*/ 5545537 w 5545537"/>
              <a:gd name="connsiteY13" fmla="*/ 6876000 h 6876003"/>
              <a:gd name="connsiteX14" fmla="*/ 1064761 w 5545537"/>
              <a:gd name="connsiteY14" fmla="*/ 6804058 h 6876003"/>
              <a:gd name="connsiteX15" fmla="*/ 1069719 w 5545537"/>
              <a:gd name="connsiteY15" fmla="*/ 6318334 h 6876003"/>
              <a:gd name="connsiteX16" fmla="*/ 1069720 w 5545537"/>
              <a:gd name="connsiteY16" fmla="*/ 6318321 h 6876003"/>
              <a:gd name="connsiteX17" fmla="*/ 1069719 w 5545537"/>
              <a:gd name="connsiteY17" fmla="*/ 6318310 h 6876003"/>
              <a:gd name="connsiteX18" fmla="*/ 1061010 w 5545537"/>
              <a:gd name="connsiteY18" fmla="*/ 6219603 h 6876003"/>
              <a:gd name="connsiteX19" fmla="*/ 624433 w 5545537"/>
              <a:gd name="connsiteY19" fmla="*/ 5771972 h 6876003"/>
              <a:gd name="connsiteX20" fmla="*/ 426816 w 5545537"/>
              <a:gd name="connsiteY20" fmla="*/ 5735384 h 6876003"/>
              <a:gd name="connsiteX21" fmla="*/ 9971 w 5545537"/>
              <a:gd name="connsiteY21" fmla="*/ 5223932 h 6876003"/>
              <a:gd name="connsiteX22" fmla="*/ 426816 w 5545537"/>
              <a:gd name="connsiteY22" fmla="*/ 4712481 h 6876003"/>
              <a:gd name="connsiteX23" fmla="*/ 512040 w 5545537"/>
              <a:gd name="connsiteY23" fmla="*/ 4703889 h 6876003"/>
              <a:gd name="connsiteX24" fmla="*/ 512040 w 5545537"/>
              <a:gd name="connsiteY24" fmla="*/ 4703511 h 6876003"/>
              <a:gd name="connsiteX25" fmla="*/ 423086 w 5545537"/>
              <a:gd name="connsiteY25" fmla="*/ 4694544 h 6876003"/>
              <a:gd name="connsiteX26" fmla="*/ 0 w 5545537"/>
              <a:gd name="connsiteY26" fmla="*/ 4175435 h 6876003"/>
              <a:gd name="connsiteX27" fmla="*/ 529874 w 5545537"/>
              <a:gd name="connsiteY27" fmla="*/ 3645561 h 6876003"/>
              <a:gd name="connsiteX28" fmla="*/ 1048983 w 5545537"/>
              <a:gd name="connsiteY28" fmla="*/ 4068647 h 6876003"/>
              <a:gd name="connsiteX29" fmla="*/ 1057146 w 5545537"/>
              <a:gd name="connsiteY29" fmla="*/ 4149617 h 6876003"/>
              <a:gd name="connsiteX30" fmla="*/ 1069719 w 5545537"/>
              <a:gd name="connsiteY30" fmla="*/ 4620012 h 6876003"/>
              <a:gd name="connsiteX31" fmla="*/ 1095113 w 5545537"/>
              <a:gd name="connsiteY31" fmla="*/ 4538207 h 6876003"/>
              <a:gd name="connsiteX32" fmla="*/ 1576145 w 5545537"/>
              <a:gd name="connsiteY32" fmla="*/ 4219357 h 6876003"/>
              <a:gd name="connsiteX33" fmla="*/ 1609779 w 5545537"/>
              <a:gd name="connsiteY33" fmla="*/ 4222748 h 6876003"/>
              <a:gd name="connsiteX34" fmla="*/ 1609779 w 5545537"/>
              <a:gd name="connsiteY34" fmla="*/ 4205666 h 6876003"/>
              <a:gd name="connsiteX35" fmla="*/ 1577115 w 5545537"/>
              <a:gd name="connsiteY35" fmla="*/ 4208959 h 6876003"/>
              <a:gd name="connsiteX36" fmla="*/ 1055057 w 5545537"/>
              <a:gd name="connsiteY36" fmla="*/ 3686901 h 6876003"/>
              <a:gd name="connsiteX37" fmla="*/ 1577115 w 5545537"/>
              <a:gd name="connsiteY37" fmla="*/ 3164843 h 6876003"/>
              <a:gd name="connsiteX38" fmla="*/ 2088567 w 5545537"/>
              <a:gd name="connsiteY38" fmla="*/ 3581688 h 6876003"/>
              <a:gd name="connsiteX39" fmla="*/ 2098635 w 5545537"/>
              <a:gd name="connsiteY39" fmla="*/ 3681565 h 6876003"/>
              <a:gd name="connsiteX40" fmla="*/ 2113837 w 5545537"/>
              <a:gd name="connsiteY40" fmla="*/ 3681565 h 6876003"/>
              <a:gd name="connsiteX41" fmla="*/ 2113837 w 5545537"/>
              <a:gd name="connsiteY41" fmla="*/ 2637449 h 6876003"/>
              <a:gd name="connsiteX42" fmla="*/ 2114775 w 5545537"/>
              <a:gd name="connsiteY42" fmla="*/ 2637449 h 6876003"/>
              <a:gd name="connsiteX43" fmla="*/ 2113835 w 5545537"/>
              <a:gd name="connsiteY43" fmla="*/ 2628122 h 6876003"/>
              <a:gd name="connsiteX44" fmla="*/ 2635893 w 5545537"/>
              <a:gd name="connsiteY44" fmla="*/ 2106064 h 6876003"/>
              <a:gd name="connsiteX45" fmla="*/ 2649648 w 5545537"/>
              <a:gd name="connsiteY45" fmla="*/ 2107451 h 6876003"/>
              <a:gd name="connsiteX46" fmla="*/ 2649648 w 5545537"/>
              <a:gd name="connsiteY46" fmla="*/ 2090015 h 6876003"/>
              <a:gd name="connsiteX47" fmla="*/ 2635894 w 5545537"/>
              <a:gd name="connsiteY47" fmla="*/ 2091401 h 6876003"/>
              <a:gd name="connsiteX48" fmla="*/ 2113836 w 5545537"/>
              <a:gd name="connsiteY48" fmla="*/ 1569343 h 6876003"/>
              <a:gd name="connsiteX49" fmla="*/ 2635894 w 5545537"/>
              <a:gd name="connsiteY49" fmla="*/ 1047285 h 6876003"/>
              <a:gd name="connsiteX50" fmla="*/ 2649648 w 5545537"/>
              <a:gd name="connsiteY50" fmla="*/ 1048672 h 6876003"/>
              <a:gd name="connsiteX51" fmla="*/ 2649648 w 5545537"/>
              <a:gd name="connsiteY51" fmla="*/ 1043268 h 6876003"/>
              <a:gd name="connsiteX52" fmla="*/ 2689899 w 5545537"/>
              <a:gd name="connsiteY52" fmla="*/ 1039210 h 6876003"/>
              <a:gd name="connsiteX53" fmla="*/ 2689899 w 5545537"/>
              <a:gd name="connsiteY53" fmla="*/ 1038672 h 6876003"/>
              <a:gd name="connsiteX54" fmla="*/ 2635893 w 5545537"/>
              <a:gd name="connsiteY54" fmla="*/ 1044116 h 6876003"/>
              <a:gd name="connsiteX55" fmla="*/ 2113835 w 5545537"/>
              <a:gd name="connsiteY55" fmla="*/ 522058 h 6876003"/>
              <a:gd name="connsiteX56" fmla="*/ 2635893 w 5545537"/>
              <a:gd name="connsiteY56" fmla="*/ 0 h 6876003"/>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4761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72488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942972"/>
              <a:gd name="connsiteX1" fmla="*/ 2099173 w 5545537"/>
              <a:gd name="connsiteY1" fmla="*/ 2628122 h 6942972"/>
              <a:gd name="connsiteX2" fmla="*/ 1577115 w 5545537"/>
              <a:gd name="connsiteY2" fmla="*/ 3150180 h 6942972"/>
              <a:gd name="connsiteX3" fmla="*/ 1055057 w 5545537"/>
              <a:gd name="connsiteY3" fmla="*/ 2628122 h 6942972"/>
              <a:gd name="connsiteX4" fmla="*/ 1577115 w 5545537"/>
              <a:gd name="connsiteY4" fmla="*/ 2106064 h 6942972"/>
              <a:gd name="connsiteX5" fmla="*/ 2635893 w 5545537"/>
              <a:gd name="connsiteY5" fmla="*/ 0 h 6942972"/>
              <a:gd name="connsiteX6" fmla="*/ 2649648 w 5545537"/>
              <a:gd name="connsiteY6" fmla="*/ 1387 h 6942972"/>
              <a:gd name="connsiteX7" fmla="*/ 2649648 w 5545537"/>
              <a:gd name="connsiteY7" fmla="*/ 537 h 6942972"/>
              <a:gd name="connsiteX8" fmla="*/ 2689899 w 5545537"/>
              <a:gd name="connsiteY8" fmla="*/ 537 h 6942972"/>
              <a:gd name="connsiteX9" fmla="*/ 2689899 w 5545537"/>
              <a:gd name="connsiteY9" fmla="*/ 0 h 6942972"/>
              <a:gd name="connsiteX10" fmla="*/ 3846766 w 5545537"/>
              <a:gd name="connsiteY10" fmla="*/ 0 h 6942972"/>
              <a:gd name="connsiteX11" fmla="*/ 3846766 w 5545537"/>
              <a:gd name="connsiteY11" fmla="*/ 537 h 6942972"/>
              <a:gd name="connsiteX12" fmla="*/ 5545537 w 5545537"/>
              <a:gd name="connsiteY12" fmla="*/ 537 h 6942972"/>
              <a:gd name="connsiteX13" fmla="*/ 5540385 w 5545537"/>
              <a:gd name="connsiteY13" fmla="*/ 6942970 h 6942972"/>
              <a:gd name="connsiteX14" fmla="*/ 1067337 w 5545537"/>
              <a:gd name="connsiteY14" fmla="*/ 6863300 h 6942972"/>
              <a:gd name="connsiteX15" fmla="*/ 1069719 w 5545537"/>
              <a:gd name="connsiteY15" fmla="*/ 6318334 h 6942972"/>
              <a:gd name="connsiteX16" fmla="*/ 1069720 w 5545537"/>
              <a:gd name="connsiteY16" fmla="*/ 6318321 h 6942972"/>
              <a:gd name="connsiteX17" fmla="*/ 1069719 w 5545537"/>
              <a:gd name="connsiteY17" fmla="*/ 6318310 h 6942972"/>
              <a:gd name="connsiteX18" fmla="*/ 1061010 w 5545537"/>
              <a:gd name="connsiteY18" fmla="*/ 6219603 h 6942972"/>
              <a:gd name="connsiteX19" fmla="*/ 624433 w 5545537"/>
              <a:gd name="connsiteY19" fmla="*/ 5771972 h 6942972"/>
              <a:gd name="connsiteX20" fmla="*/ 426816 w 5545537"/>
              <a:gd name="connsiteY20" fmla="*/ 5735384 h 6942972"/>
              <a:gd name="connsiteX21" fmla="*/ 9971 w 5545537"/>
              <a:gd name="connsiteY21" fmla="*/ 5223932 h 6942972"/>
              <a:gd name="connsiteX22" fmla="*/ 426816 w 5545537"/>
              <a:gd name="connsiteY22" fmla="*/ 4712481 h 6942972"/>
              <a:gd name="connsiteX23" fmla="*/ 512040 w 5545537"/>
              <a:gd name="connsiteY23" fmla="*/ 4703889 h 6942972"/>
              <a:gd name="connsiteX24" fmla="*/ 512040 w 5545537"/>
              <a:gd name="connsiteY24" fmla="*/ 4703511 h 6942972"/>
              <a:gd name="connsiteX25" fmla="*/ 423086 w 5545537"/>
              <a:gd name="connsiteY25" fmla="*/ 4694544 h 6942972"/>
              <a:gd name="connsiteX26" fmla="*/ 0 w 5545537"/>
              <a:gd name="connsiteY26" fmla="*/ 4175435 h 6942972"/>
              <a:gd name="connsiteX27" fmla="*/ 529874 w 5545537"/>
              <a:gd name="connsiteY27" fmla="*/ 3645561 h 6942972"/>
              <a:gd name="connsiteX28" fmla="*/ 1048983 w 5545537"/>
              <a:gd name="connsiteY28" fmla="*/ 4068647 h 6942972"/>
              <a:gd name="connsiteX29" fmla="*/ 1057146 w 5545537"/>
              <a:gd name="connsiteY29" fmla="*/ 4149617 h 6942972"/>
              <a:gd name="connsiteX30" fmla="*/ 1069719 w 5545537"/>
              <a:gd name="connsiteY30" fmla="*/ 4620012 h 6942972"/>
              <a:gd name="connsiteX31" fmla="*/ 1095113 w 5545537"/>
              <a:gd name="connsiteY31" fmla="*/ 4538207 h 6942972"/>
              <a:gd name="connsiteX32" fmla="*/ 1576145 w 5545537"/>
              <a:gd name="connsiteY32" fmla="*/ 4219357 h 6942972"/>
              <a:gd name="connsiteX33" fmla="*/ 1609779 w 5545537"/>
              <a:gd name="connsiteY33" fmla="*/ 4222748 h 6942972"/>
              <a:gd name="connsiteX34" fmla="*/ 1609779 w 5545537"/>
              <a:gd name="connsiteY34" fmla="*/ 4205666 h 6942972"/>
              <a:gd name="connsiteX35" fmla="*/ 1577115 w 5545537"/>
              <a:gd name="connsiteY35" fmla="*/ 4208959 h 6942972"/>
              <a:gd name="connsiteX36" fmla="*/ 1055057 w 5545537"/>
              <a:gd name="connsiteY36" fmla="*/ 3686901 h 6942972"/>
              <a:gd name="connsiteX37" fmla="*/ 1577115 w 5545537"/>
              <a:gd name="connsiteY37" fmla="*/ 3164843 h 6942972"/>
              <a:gd name="connsiteX38" fmla="*/ 2088567 w 5545537"/>
              <a:gd name="connsiteY38" fmla="*/ 3581688 h 6942972"/>
              <a:gd name="connsiteX39" fmla="*/ 2098635 w 5545537"/>
              <a:gd name="connsiteY39" fmla="*/ 3681565 h 6942972"/>
              <a:gd name="connsiteX40" fmla="*/ 2113837 w 5545537"/>
              <a:gd name="connsiteY40" fmla="*/ 3681565 h 6942972"/>
              <a:gd name="connsiteX41" fmla="*/ 2113837 w 5545537"/>
              <a:gd name="connsiteY41" fmla="*/ 2637449 h 6942972"/>
              <a:gd name="connsiteX42" fmla="*/ 2114775 w 5545537"/>
              <a:gd name="connsiteY42" fmla="*/ 2637449 h 6942972"/>
              <a:gd name="connsiteX43" fmla="*/ 2113835 w 5545537"/>
              <a:gd name="connsiteY43" fmla="*/ 2628122 h 6942972"/>
              <a:gd name="connsiteX44" fmla="*/ 2635893 w 5545537"/>
              <a:gd name="connsiteY44" fmla="*/ 2106064 h 6942972"/>
              <a:gd name="connsiteX45" fmla="*/ 2649648 w 5545537"/>
              <a:gd name="connsiteY45" fmla="*/ 2107451 h 6942972"/>
              <a:gd name="connsiteX46" fmla="*/ 2649648 w 5545537"/>
              <a:gd name="connsiteY46" fmla="*/ 2090015 h 6942972"/>
              <a:gd name="connsiteX47" fmla="*/ 2635894 w 5545537"/>
              <a:gd name="connsiteY47" fmla="*/ 2091401 h 6942972"/>
              <a:gd name="connsiteX48" fmla="*/ 2113836 w 5545537"/>
              <a:gd name="connsiteY48" fmla="*/ 1569343 h 6942972"/>
              <a:gd name="connsiteX49" fmla="*/ 2635894 w 5545537"/>
              <a:gd name="connsiteY49" fmla="*/ 1047285 h 6942972"/>
              <a:gd name="connsiteX50" fmla="*/ 2649648 w 5545537"/>
              <a:gd name="connsiteY50" fmla="*/ 1048672 h 6942972"/>
              <a:gd name="connsiteX51" fmla="*/ 2649648 w 5545537"/>
              <a:gd name="connsiteY51" fmla="*/ 1043268 h 6942972"/>
              <a:gd name="connsiteX52" fmla="*/ 2689899 w 5545537"/>
              <a:gd name="connsiteY52" fmla="*/ 1039210 h 6942972"/>
              <a:gd name="connsiteX53" fmla="*/ 2689899 w 5545537"/>
              <a:gd name="connsiteY53" fmla="*/ 1038672 h 6942972"/>
              <a:gd name="connsiteX54" fmla="*/ 2635893 w 5545537"/>
              <a:gd name="connsiteY54" fmla="*/ 1044116 h 6942972"/>
              <a:gd name="connsiteX55" fmla="*/ 2113835 w 5545537"/>
              <a:gd name="connsiteY55" fmla="*/ 522058 h 6942972"/>
              <a:gd name="connsiteX56" fmla="*/ 2635893 w 5545537"/>
              <a:gd name="connsiteY56" fmla="*/ 0 h 6942972"/>
              <a:gd name="connsiteX0" fmla="*/ 1577115 w 5545537"/>
              <a:gd name="connsiteY0" fmla="*/ 2106064 h 6863435"/>
              <a:gd name="connsiteX1" fmla="*/ 2099173 w 5545537"/>
              <a:gd name="connsiteY1" fmla="*/ 2628122 h 6863435"/>
              <a:gd name="connsiteX2" fmla="*/ 1577115 w 5545537"/>
              <a:gd name="connsiteY2" fmla="*/ 3150180 h 6863435"/>
              <a:gd name="connsiteX3" fmla="*/ 1055057 w 5545537"/>
              <a:gd name="connsiteY3" fmla="*/ 2628122 h 6863435"/>
              <a:gd name="connsiteX4" fmla="*/ 1577115 w 5545537"/>
              <a:gd name="connsiteY4" fmla="*/ 2106064 h 6863435"/>
              <a:gd name="connsiteX5" fmla="*/ 2635893 w 5545537"/>
              <a:gd name="connsiteY5" fmla="*/ 0 h 6863435"/>
              <a:gd name="connsiteX6" fmla="*/ 2649648 w 5545537"/>
              <a:gd name="connsiteY6" fmla="*/ 1387 h 6863435"/>
              <a:gd name="connsiteX7" fmla="*/ 2649648 w 5545537"/>
              <a:gd name="connsiteY7" fmla="*/ 537 h 6863435"/>
              <a:gd name="connsiteX8" fmla="*/ 2689899 w 5545537"/>
              <a:gd name="connsiteY8" fmla="*/ 537 h 6863435"/>
              <a:gd name="connsiteX9" fmla="*/ 2689899 w 5545537"/>
              <a:gd name="connsiteY9" fmla="*/ 0 h 6863435"/>
              <a:gd name="connsiteX10" fmla="*/ 3846766 w 5545537"/>
              <a:gd name="connsiteY10" fmla="*/ 0 h 6863435"/>
              <a:gd name="connsiteX11" fmla="*/ 3846766 w 5545537"/>
              <a:gd name="connsiteY11" fmla="*/ 537 h 6863435"/>
              <a:gd name="connsiteX12" fmla="*/ 5545537 w 5545537"/>
              <a:gd name="connsiteY12" fmla="*/ 537 h 6863435"/>
              <a:gd name="connsiteX13" fmla="*/ 5452809 w 5545537"/>
              <a:gd name="connsiteY13" fmla="*/ 6770393 h 6863435"/>
              <a:gd name="connsiteX14" fmla="*/ 1067337 w 5545537"/>
              <a:gd name="connsiteY14" fmla="*/ 6863300 h 6863435"/>
              <a:gd name="connsiteX15" fmla="*/ 1069719 w 5545537"/>
              <a:gd name="connsiteY15" fmla="*/ 6318334 h 6863435"/>
              <a:gd name="connsiteX16" fmla="*/ 1069720 w 5545537"/>
              <a:gd name="connsiteY16" fmla="*/ 6318321 h 6863435"/>
              <a:gd name="connsiteX17" fmla="*/ 1069719 w 5545537"/>
              <a:gd name="connsiteY17" fmla="*/ 6318310 h 6863435"/>
              <a:gd name="connsiteX18" fmla="*/ 1061010 w 5545537"/>
              <a:gd name="connsiteY18" fmla="*/ 6219603 h 6863435"/>
              <a:gd name="connsiteX19" fmla="*/ 624433 w 5545537"/>
              <a:gd name="connsiteY19" fmla="*/ 5771972 h 6863435"/>
              <a:gd name="connsiteX20" fmla="*/ 426816 w 5545537"/>
              <a:gd name="connsiteY20" fmla="*/ 5735384 h 6863435"/>
              <a:gd name="connsiteX21" fmla="*/ 9971 w 5545537"/>
              <a:gd name="connsiteY21" fmla="*/ 5223932 h 6863435"/>
              <a:gd name="connsiteX22" fmla="*/ 426816 w 5545537"/>
              <a:gd name="connsiteY22" fmla="*/ 4712481 h 6863435"/>
              <a:gd name="connsiteX23" fmla="*/ 512040 w 5545537"/>
              <a:gd name="connsiteY23" fmla="*/ 4703889 h 6863435"/>
              <a:gd name="connsiteX24" fmla="*/ 512040 w 5545537"/>
              <a:gd name="connsiteY24" fmla="*/ 4703511 h 6863435"/>
              <a:gd name="connsiteX25" fmla="*/ 423086 w 5545537"/>
              <a:gd name="connsiteY25" fmla="*/ 4694544 h 6863435"/>
              <a:gd name="connsiteX26" fmla="*/ 0 w 5545537"/>
              <a:gd name="connsiteY26" fmla="*/ 4175435 h 6863435"/>
              <a:gd name="connsiteX27" fmla="*/ 529874 w 5545537"/>
              <a:gd name="connsiteY27" fmla="*/ 3645561 h 6863435"/>
              <a:gd name="connsiteX28" fmla="*/ 1048983 w 5545537"/>
              <a:gd name="connsiteY28" fmla="*/ 4068647 h 6863435"/>
              <a:gd name="connsiteX29" fmla="*/ 1057146 w 5545537"/>
              <a:gd name="connsiteY29" fmla="*/ 4149617 h 6863435"/>
              <a:gd name="connsiteX30" fmla="*/ 1069719 w 5545537"/>
              <a:gd name="connsiteY30" fmla="*/ 4620012 h 6863435"/>
              <a:gd name="connsiteX31" fmla="*/ 1095113 w 5545537"/>
              <a:gd name="connsiteY31" fmla="*/ 4538207 h 6863435"/>
              <a:gd name="connsiteX32" fmla="*/ 1576145 w 5545537"/>
              <a:gd name="connsiteY32" fmla="*/ 4219357 h 6863435"/>
              <a:gd name="connsiteX33" fmla="*/ 1609779 w 5545537"/>
              <a:gd name="connsiteY33" fmla="*/ 4222748 h 6863435"/>
              <a:gd name="connsiteX34" fmla="*/ 1609779 w 5545537"/>
              <a:gd name="connsiteY34" fmla="*/ 4205666 h 6863435"/>
              <a:gd name="connsiteX35" fmla="*/ 1577115 w 5545537"/>
              <a:gd name="connsiteY35" fmla="*/ 4208959 h 6863435"/>
              <a:gd name="connsiteX36" fmla="*/ 1055057 w 5545537"/>
              <a:gd name="connsiteY36" fmla="*/ 3686901 h 6863435"/>
              <a:gd name="connsiteX37" fmla="*/ 1577115 w 5545537"/>
              <a:gd name="connsiteY37" fmla="*/ 3164843 h 6863435"/>
              <a:gd name="connsiteX38" fmla="*/ 2088567 w 5545537"/>
              <a:gd name="connsiteY38" fmla="*/ 3581688 h 6863435"/>
              <a:gd name="connsiteX39" fmla="*/ 2098635 w 5545537"/>
              <a:gd name="connsiteY39" fmla="*/ 3681565 h 6863435"/>
              <a:gd name="connsiteX40" fmla="*/ 2113837 w 5545537"/>
              <a:gd name="connsiteY40" fmla="*/ 3681565 h 6863435"/>
              <a:gd name="connsiteX41" fmla="*/ 2113837 w 5545537"/>
              <a:gd name="connsiteY41" fmla="*/ 2637449 h 6863435"/>
              <a:gd name="connsiteX42" fmla="*/ 2114775 w 5545537"/>
              <a:gd name="connsiteY42" fmla="*/ 2637449 h 6863435"/>
              <a:gd name="connsiteX43" fmla="*/ 2113835 w 5545537"/>
              <a:gd name="connsiteY43" fmla="*/ 2628122 h 6863435"/>
              <a:gd name="connsiteX44" fmla="*/ 2635893 w 5545537"/>
              <a:gd name="connsiteY44" fmla="*/ 2106064 h 6863435"/>
              <a:gd name="connsiteX45" fmla="*/ 2649648 w 5545537"/>
              <a:gd name="connsiteY45" fmla="*/ 2107451 h 6863435"/>
              <a:gd name="connsiteX46" fmla="*/ 2649648 w 5545537"/>
              <a:gd name="connsiteY46" fmla="*/ 2090015 h 6863435"/>
              <a:gd name="connsiteX47" fmla="*/ 2635894 w 5545537"/>
              <a:gd name="connsiteY47" fmla="*/ 2091401 h 6863435"/>
              <a:gd name="connsiteX48" fmla="*/ 2113836 w 5545537"/>
              <a:gd name="connsiteY48" fmla="*/ 1569343 h 6863435"/>
              <a:gd name="connsiteX49" fmla="*/ 2635894 w 5545537"/>
              <a:gd name="connsiteY49" fmla="*/ 1047285 h 6863435"/>
              <a:gd name="connsiteX50" fmla="*/ 2649648 w 5545537"/>
              <a:gd name="connsiteY50" fmla="*/ 1048672 h 6863435"/>
              <a:gd name="connsiteX51" fmla="*/ 2649648 w 5545537"/>
              <a:gd name="connsiteY51" fmla="*/ 1043268 h 6863435"/>
              <a:gd name="connsiteX52" fmla="*/ 2689899 w 5545537"/>
              <a:gd name="connsiteY52" fmla="*/ 1039210 h 6863435"/>
              <a:gd name="connsiteX53" fmla="*/ 2689899 w 5545537"/>
              <a:gd name="connsiteY53" fmla="*/ 1038672 h 6863435"/>
              <a:gd name="connsiteX54" fmla="*/ 2635893 w 5545537"/>
              <a:gd name="connsiteY54" fmla="*/ 1044116 h 6863435"/>
              <a:gd name="connsiteX55" fmla="*/ 2113835 w 5545537"/>
              <a:gd name="connsiteY55" fmla="*/ 522058 h 6863435"/>
              <a:gd name="connsiteX56" fmla="*/ 2635893 w 5545537"/>
              <a:gd name="connsiteY56" fmla="*/ 0 h 6863435"/>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2689899 w 5546031"/>
              <a:gd name="connsiteY9" fmla="*/ 0 h 6864730"/>
              <a:gd name="connsiteX10" fmla="*/ 3846766 w 5546031"/>
              <a:gd name="connsiteY10" fmla="*/ 0 h 6864730"/>
              <a:gd name="connsiteX11" fmla="*/ 3846766 w 5546031"/>
              <a:gd name="connsiteY11" fmla="*/ 537 h 6864730"/>
              <a:gd name="connsiteX12" fmla="*/ 5545537 w 5546031"/>
              <a:gd name="connsiteY12" fmla="*/ 537 h 6864730"/>
              <a:gd name="connsiteX13" fmla="*/ 5545536 w 5546031"/>
              <a:gd name="connsiteY13" fmla="*/ 6860545 h 6864730"/>
              <a:gd name="connsiteX14" fmla="*/ 1067337 w 5546031"/>
              <a:gd name="connsiteY14" fmla="*/ 6863300 h 6864730"/>
              <a:gd name="connsiteX15" fmla="*/ 1069719 w 5546031"/>
              <a:gd name="connsiteY15" fmla="*/ 6318334 h 6864730"/>
              <a:gd name="connsiteX16" fmla="*/ 1069720 w 5546031"/>
              <a:gd name="connsiteY16" fmla="*/ 6318321 h 6864730"/>
              <a:gd name="connsiteX17" fmla="*/ 1069719 w 5546031"/>
              <a:gd name="connsiteY17" fmla="*/ 6318310 h 6864730"/>
              <a:gd name="connsiteX18" fmla="*/ 1061010 w 5546031"/>
              <a:gd name="connsiteY18" fmla="*/ 6219603 h 6864730"/>
              <a:gd name="connsiteX19" fmla="*/ 624433 w 5546031"/>
              <a:gd name="connsiteY19" fmla="*/ 5771972 h 6864730"/>
              <a:gd name="connsiteX20" fmla="*/ 426816 w 5546031"/>
              <a:gd name="connsiteY20" fmla="*/ 5735384 h 6864730"/>
              <a:gd name="connsiteX21" fmla="*/ 9971 w 5546031"/>
              <a:gd name="connsiteY21" fmla="*/ 5223932 h 6864730"/>
              <a:gd name="connsiteX22" fmla="*/ 426816 w 5546031"/>
              <a:gd name="connsiteY22" fmla="*/ 4712481 h 6864730"/>
              <a:gd name="connsiteX23" fmla="*/ 512040 w 5546031"/>
              <a:gd name="connsiteY23" fmla="*/ 4703889 h 6864730"/>
              <a:gd name="connsiteX24" fmla="*/ 512040 w 5546031"/>
              <a:gd name="connsiteY24" fmla="*/ 4703511 h 6864730"/>
              <a:gd name="connsiteX25" fmla="*/ 423086 w 5546031"/>
              <a:gd name="connsiteY25" fmla="*/ 4694544 h 6864730"/>
              <a:gd name="connsiteX26" fmla="*/ 0 w 5546031"/>
              <a:gd name="connsiteY26" fmla="*/ 4175435 h 6864730"/>
              <a:gd name="connsiteX27" fmla="*/ 529874 w 5546031"/>
              <a:gd name="connsiteY27" fmla="*/ 3645561 h 6864730"/>
              <a:gd name="connsiteX28" fmla="*/ 1048983 w 5546031"/>
              <a:gd name="connsiteY28" fmla="*/ 4068647 h 6864730"/>
              <a:gd name="connsiteX29" fmla="*/ 1057146 w 5546031"/>
              <a:gd name="connsiteY29" fmla="*/ 4149617 h 6864730"/>
              <a:gd name="connsiteX30" fmla="*/ 1069719 w 5546031"/>
              <a:gd name="connsiteY30" fmla="*/ 4620012 h 6864730"/>
              <a:gd name="connsiteX31" fmla="*/ 1095113 w 5546031"/>
              <a:gd name="connsiteY31" fmla="*/ 4538207 h 6864730"/>
              <a:gd name="connsiteX32" fmla="*/ 1576145 w 5546031"/>
              <a:gd name="connsiteY32" fmla="*/ 4219357 h 6864730"/>
              <a:gd name="connsiteX33" fmla="*/ 1609779 w 5546031"/>
              <a:gd name="connsiteY33" fmla="*/ 4222748 h 6864730"/>
              <a:gd name="connsiteX34" fmla="*/ 1609779 w 5546031"/>
              <a:gd name="connsiteY34" fmla="*/ 4205666 h 6864730"/>
              <a:gd name="connsiteX35" fmla="*/ 1577115 w 5546031"/>
              <a:gd name="connsiteY35" fmla="*/ 4208959 h 6864730"/>
              <a:gd name="connsiteX36" fmla="*/ 1055057 w 5546031"/>
              <a:gd name="connsiteY36" fmla="*/ 3686901 h 6864730"/>
              <a:gd name="connsiteX37" fmla="*/ 1577115 w 5546031"/>
              <a:gd name="connsiteY37" fmla="*/ 3164843 h 6864730"/>
              <a:gd name="connsiteX38" fmla="*/ 2088567 w 5546031"/>
              <a:gd name="connsiteY38" fmla="*/ 3581688 h 6864730"/>
              <a:gd name="connsiteX39" fmla="*/ 2098635 w 5546031"/>
              <a:gd name="connsiteY39" fmla="*/ 3681565 h 6864730"/>
              <a:gd name="connsiteX40" fmla="*/ 2113837 w 5546031"/>
              <a:gd name="connsiteY40" fmla="*/ 3681565 h 6864730"/>
              <a:gd name="connsiteX41" fmla="*/ 2113837 w 5546031"/>
              <a:gd name="connsiteY41" fmla="*/ 2637449 h 6864730"/>
              <a:gd name="connsiteX42" fmla="*/ 2114775 w 5546031"/>
              <a:gd name="connsiteY42" fmla="*/ 2637449 h 6864730"/>
              <a:gd name="connsiteX43" fmla="*/ 2113835 w 5546031"/>
              <a:gd name="connsiteY43" fmla="*/ 2628122 h 6864730"/>
              <a:gd name="connsiteX44" fmla="*/ 2635893 w 5546031"/>
              <a:gd name="connsiteY44" fmla="*/ 2106064 h 6864730"/>
              <a:gd name="connsiteX45" fmla="*/ 2649648 w 5546031"/>
              <a:gd name="connsiteY45" fmla="*/ 2107451 h 6864730"/>
              <a:gd name="connsiteX46" fmla="*/ 2649648 w 5546031"/>
              <a:gd name="connsiteY46" fmla="*/ 2090015 h 6864730"/>
              <a:gd name="connsiteX47" fmla="*/ 2635894 w 5546031"/>
              <a:gd name="connsiteY47" fmla="*/ 2091401 h 6864730"/>
              <a:gd name="connsiteX48" fmla="*/ 2113836 w 5546031"/>
              <a:gd name="connsiteY48" fmla="*/ 1569343 h 6864730"/>
              <a:gd name="connsiteX49" fmla="*/ 2635894 w 5546031"/>
              <a:gd name="connsiteY49" fmla="*/ 1047285 h 6864730"/>
              <a:gd name="connsiteX50" fmla="*/ 2649648 w 5546031"/>
              <a:gd name="connsiteY50" fmla="*/ 1048672 h 6864730"/>
              <a:gd name="connsiteX51" fmla="*/ 2649648 w 5546031"/>
              <a:gd name="connsiteY51" fmla="*/ 1043268 h 6864730"/>
              <a:gd name="connsiteX52" fmla="*/ 2689899 w 5546031"/>
              <a:gd name="connsiteY52" fmla="*/ 1039210 h 6864730"/>
              <a:gd name="connsiteX53" fmla="*/ 2689899 w 5546031"/>
              <a:gd name="connsiteY53" fmla="*/ 1038672 h 6864730"/>
              <a:gd name="connsiteX54" fmla="*/ 2635893 w 5546031"/>
              <a:gd name="connsiteY54" fmla="*/ 1044116 h 6864730"/>
              <a:gd name="connsiteX55" fmla="*/ 2113835 w 5546031"/>
              <a:gd name="connsiteY55" fmla="*/ 522058 h 6864730"/>
              <a:gd name="connsiteX56" fmla="*/ 2635893 w 5546031"/>
              <a:gd name="connsiteY56"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3846766 w 5546031"/>
              <a:gd name="connsiteY9" fmla="*/ 0 h 6864730"/>
              <a:gd name="connsiteX10" fmla="*/ 3846766 w 5546031"/>
              <a:gd name="connsiteY10" fmla="*/ 537 h 6864730"/>
              <a:gd name="connsiteX11" fmla="*/ 5545537 w 5546031"/>
              <a:gd name="connsiteY11" fmla="*/ 537 h 6864730"/>
              <a:gd name="connsiteX12" fmla="*/ 5545536 w 5546031"/>
              <a:gd name="connsiteY12" fmla="*/ 6860545 h 6864730"/>
              <a:gd name="connsiteX13" fmla="*/ 1067337 w 5546031"/>
              <a:gd name="connsiteY13" fmla="*/ 6863300 h 6864730"/>
              <a:gd name="connsiteX14" fmla="*/ 1069719 w 5546031"/>
              <a:gd name="connsiteY14" fmla="*/ 6318334 h 6864730"/>
              <a:gd name="connsiteX15" fmla="*/ 1069720 w 5546031"/>
              <a:gd name="connsiteY15" fmla="*/ 6318321 h 6864730"/>
              <a:gd name="connsiteX16" fmla="*/ 1069719 w 5546031"/>
              <a:gd name="connsiteY16" fmla="*/ 6318310 h 6864730"/>
              <a:gd name="connsiteX17" fmla="*/ 1061010 w 5546031"/>
              <a:gd name="connsiteY17" fmla="*/ 6219603 h 6864730"/>
              <a:gd name="connsiteX18" fmla="*/ 624433 w 5546031"/>
              <a:gd name="connsiteY18" fmla="*/ 5771972 h 6864730"/>
              <a:gd name="connsiteX19" fmla="*/ 426816 w 5546031"/>
              <a:gd name="connsiteY19" fmla="*/ 5735384 h 6864730"/>
              <a:gd name="connsiteX20" fmla="*/ 9971 w 5546031"/>
              <a:gd name="connsiteY20" fmla="*/ 5223932 h 6864730"/>
              <a:gd name="connsiteX21" fmla="*/ 426816 w 5546031"/>
              <a:gd name="connsiteY21" fmla="*/ 4712481 h 6864730"/>
              <a:gd name="connsiteX22" fmla="*/ 512040 w 5546031"/>
              <a:gd name="connsiteY22" fmla="*/ 4703889 h 6864730"/>
              <a:gd name="connsiteX23" fmla="*/ 512040 w 5546031"/>
              <a:gd name="connsiteY23" fmla="*/ 4703511 h 6864730"/>
              <a:gd name="connsiteX24" fmla="*/ 423086 w 5546031"/>
              <a:gd name="connsiteY24" fmla="*/ 4694544 h 6864730"/>
              <a:gd name="connsiteX25" fmla="*/ 0 w 5546031"/>
              <a:gd name="connsiteY25" fmla="*/ 4175435 h 6864730"/>
              <a:gd name="connsiteX26" fmla="*/ 529874 w 5546031"/>
              <a:gd name="connsiteY26" fmla="*/ 3645561 h 6864730"/>
              <a:gd name="connsiteX27" fmla="*/ 1048983 w 5546031"/>
              <a:gd name="connsiteY27" fmla="*/ 4068647 h 6864730"/>
              <a:gd name="connsiteX28" fmla="*/ 1057146 w 5546031"/>
              <a:gd name="connsiteY28" fmla="*/ 4149617 h 6864730"/>
              <a:gd name="connsiteX29" fmla="*/ 1069719 w 5546031"/>
              <a:gd name="connsiteY29" fmla="*/ 4620012 h 6864730"/>
              <a:gd name="connsiteX30" fmla="*/ 1095113 w 5546031"/>
              <a:gd name="connsiteY30" fmla="*/ 4538207 h 6864730"/>
              <a:gd name="connsiteX31" fmla="*/ 1576145 w 5546031"/>
              <a:gd name="connsiteY31" fmla="*/ 4219357 h 6864730"/>
              <a:gd name="connsiteX32" fmla="*/ 1609779 w 5546031"/>
              <a:gd name="connsiteY32" fmla="*/ 4222748 h 6864730"/>
              <a:gd name="connsiteX33" fmla="*/ 1609779 w 5546031"/>
              <a:gd name="connsiteY33" fmla="*/ 4205666 h 6864730"/>
              <a:gd name="connsiteX34" fmla="*/ 1577115 w 5546031"/>
              <a:gd name="connsiteY34" fmla="*/ 4208959 h 6864730"/>
              <a:gd name="connsiteX35" fmla="*/ 1055057 w 5546031"/>
              <a:gd name="connsiteY35" fmla="*/ 3686901 h 6864730"/>
              <a:gd name="connsiteX36" fmla="*/ 1577115 w 5546031"/>
              <a:gd name="connsiteY36" fmla="*/ 3164843 h 6864730"/>
              <a:gd name="connsiteX37" fmla="*/ 2088567 w 5546031"/>
              <a:gd name="connsiteY37" fmla="*/ 3581688 h 6864730"/>
              <a:gd name="connsiteX38" fmla="*/ 2098635 w 5546031"/>
              <a:gd name="connsiteY38" fmla="*/ 3681565 h 6864730"/>
              <a:gd name="connsiteX39" fmla="*/ 2113837 w 5546031"/>
              <a:gd name="connsiteY39" fmla="*/ 3681565 h 6864730"/>
              <a:gd name="connsiteX40" fmla="*/ 2113837 w 5546031"/>
              <a:gd name="connsiteY40" fmla="*/ 2637449 h 6864730"/>
              <a:gd name="connsiteX41" fmla="*/ 2114775 w 5546031"/>
              <a:gd name="connsiteY41" fmla="*/ 2637449 h 6864730"/>
              <a:gd name="connsiteX42" fmla="*/ 2113835 w 5546031"/>
              <a:gd name="connsiteY42" fmla="*/ 2628122 h 6864730"/>
              <a:gd name="connsiteX43" fmla="*/ 2635893 w 5546031"/>
              <a:gd name="connsiteY43" fmla="*/ 2106064 h 6864730"/>
              <a:gd name="connsiteX44" fmla="*/ 2649648 w 5546031"/>
              <a:gd name="connsiteY44" fmla="*/ 2107451 h 6864730"/>
              <a:gd name="connsiteX45" fmla="*/ 2649648 w 5546031"/>
              <a:gd name="connsiteY45" fmla="*/ 2090015 h 6864730"/>
              <a:gd name="connsiteX46" fmla="*/ 2635894 w 5546031"/>
              <a:gd name="connsiteY46" fmla="*/ 2091401 h 6864730"/>
              <a:gd name="connsiteX47" fmla="*/ 2113836 w 5546031"/>
              <a:gd name="connsiteY47" fmla="*/ 1569343 h 6864730"/>
              <a:gd name="connsiteX48" fmla="*/ 2635894 w 5546031"/>
              <a:gd name="connsiteY48" fmla="*/ 1047285 h 6864730"/>
              <a:gd name="connsiteX49" fmla="*/ 2649648 w 5546031"/>
              <a:gd name="connsiteY49" fmla="*/ 1048672 h 6864730"/>
              <a:gd name="connsiteX50" fmla="*/ 2649648 w 5546031"/>
              <a:gd name="connsiteY50" fmla="*/ 1043268 h 6864730"/>
              <a:gd name="connsiteX51" fmla="*/ 2689899 w 5546031"/>
              <a:gd name="connsiteY51" fmla="*/ 1039210 h 6864730"/>
              <a:gd name="connsiteX52" fmla="*/ 2689899 w 5546031"/>
              <a:gd name="connsiteY52" fmla="*/ 1038672 h 6864730"/>
              <a:gd name="connsiteX53" fmla="*/ 2635893 w 5546031"/>
              <a:gd name="connsiteY53" fmla="*/ 1044116 h 6864730"/>
              <a:gd name="connsiteX54" fmla="*/ 2113835 w 5546031"/>
              <a:gd name="connsiteY54" fmla="*/ 522058 h 6864730"/>
              <a:gd name="connsiteX55" fmla="*/ 2635893 w 5546031"/>
              <a:gd name="connsiteY55"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89899 w 5546031"/>
              <a:gd name="connsiteY51" fmla="*/ 1038672 h 6864730"/>
              <a:gd name="connsiteX52" fmla="*/ 2635893 w 5546031"/>
              <a:gd name="connsiteY52" fmla="*/ 1044116 h 6864730"/>
              <a:gd name="connsiteX53" fmla="*/ 2113835 w 5546031"/>
              <a:gd name="connsiteY53" fmla="*/ 522058 h 6864730"/>
              <a:gd name="connsiteX54" fmla="*/ 2635893 w 5546031"/>
              <a:gd name="connsiteY54"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35893 w 5546031"/>
              <a:gd name="connsiteY51" fmla="*/ 1044116 h 6864730"/>
              <a:gd name="connsiteX52" fmla="*/ 2113835 w 5546031"/>
              <a:gd name="connsiteY52" fmla="*/ 522058 h 6864730"/>
              <a:gd name="connsiteX53" fmla="*/ 2635893 w 5546031"/>
              <a:gd name="connsiteY53"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35893 w 5546031"/>
              <a:gd name="connsiteY50" fmla="*/ 1044116 h 6864730"/>
              <a:gd name="connsiteX51" fmla="*/ 2113835 w 5546031"/>
              <a:gd name="connsiteY51" fmla="*/ 522058 h 6864730"/>
              <a:gd name="connsiteX52" fmla="*/ 2635893 w 5546031"/>
              <a:gd name="connsiteY52"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5545537 w 5546031"/>
              <a:gd name="connsiteY9" fmla="*/ 537 h 6864730"/>
              <a:gd name="connsiteX10" fmla="*/ 5545536 w 5546031"/>
              <a:gd name="connsiteY10" fmla="*/ 6860545 h 6864730"/>
              <a:gd name="connsiteX11" fmla="*/ 1067337 w 5546031"/>
              <a:gd name="connsiteY11" fmla="*/ 6863300 h 6864730"/>
              <a:gd name="connsiteX12" fmla="*/ 1069719 w 5546031"/>
              <a:gd name="connsiteY12" fmla="*/ 6318334 h 6864730"/>
              <a:gd name="connsiteX13" fmla="*/ 1069720 w 5546031"/>
              <a:gd name="connsiteY13" fmla="*/ 6318321 h 6864730"/>
              <a:gd name="connsiteX14" fmla="*/ 1069719 w 5546031"/>
              <a:gd name="connsiteY14" fmla="*/ 6318310 h 6864730"/>
              <a:gd name="connsiteX15" fmla="*/ 1061010 w 5546031"/>
              <a:gd name="connsiteY15" fmla="*/ 6219603 h 6864730"/>
              <a:gd name="connsiteX16" fmla="*/ 624433 w 5546031"/>
              <a:gd name="connsiteY16" fmla="*/ 5771972 h 6864730"/>
              <a:gd name="connsiteX17" fmla="*/ 426816 w 5546031"/>
              <a:gd name="connsiteY17" fmla="*/ 5735384 h 6864730"/>
              <a:gd name="connsiteX18" fmla="*/ 9971 w 5546031"/>
              <a:gd name="connsiteY18" fmla="*/ 5223932 h 6864730"/>
              <a:gd name="connsiteX19" fmla="*/ 426816 w 5546031"/>
              <a:gd name="connsiteY19" fmla="*/ 4712481 h 6864730"/>
              <a:gd name="connsiteX20" fmla="*/ 512040 w 5546031"/>
              <a:gd name="connsiteY20" fmla="*/ 4703889 h 6864730"/>
              <a:gd name="connsiteX21" fmla="*/ 512040 w 5546031"/>
              <a:gd name="connsiteY21" fmla="*/ 4703511 h 6864730"/>
              <a:gd name="connsiteX22" fmla="*/ 423086 w 5546031"/>
              <a:gd name="connsiteY22" fmla="*/ 4694544 h 6864730"/>
              <a:gd name="connsiteX23" fmla="*/ 0 w 5546031"/>
              <a:gd name="connsiteY23" fmla="*/ 4175435 h 6864730"/>
              <a:gd name="connsiteX24" fmla="*/ 529874 w 5546031"/>
              <a:gd name="connsiteY24" fmla="*/ 3645561 h 6864730"/>
              <a:gd name="connsiteX25" fmla="*/ 1048983 w 5546031"/>
              <a:gd name="connsiteY25" fmla="*/ 4068647 h 6864730"/>
              <a:gd name="connsiteX26" fmla="*/ 1057146 w 5546031"/>
              <a:gd name="connsiteY26" fmla="*/ 4149617 h 6864730"/>
              <a:gd name="connsiteX27" fmla="*/ 1069719 w 5546031"/>
              <a:gd name="connsiteY27" fmla="*/ 4620012 h 6864730"/>
              <a:gd name="connsiteX28" fmla="*/ 1095113 w 5546031"/>
              <a:gd name="connsiteY28" fmla="*/ 4538207 h 6864730"/>
              <a:gd name="connsiteX29" fmla="*/ 1576145 w 5546031"/>
              <a:gd name="connsiteY29" fmla="*/ 4219357 h 6864730"/>
              <a:gd name="connsiteX30" fmla="*/ 1609779 w 5546031"/>
              <a:gd name="connsiteY30" fmla="*/ 4222748 h 6864730"/>
              <a:gd name="connsiteX31" fmla="*/ 1609779 w 5546031"/>
              <a:gd name="connsiteY31" fmla="*/ 4205666 h 6864730"/>
              <a:gd name="connsiteX32" fmla="*/ 1577115 w 5546031"/>
              <a:gd name="connsiteY32" fmla="*/ 4208959 h 6864730"/>
              <a:gd name="connsiteX33" fmla="*/ 1055057 w 5546031"/>
              <a:gd name="connsiteY33" fmla="*/ 3686901 h 6864730"/>
              <a:gd name="connsiteX34" fmla="*/ 1577115 w 5546031"/>
              <a:gd name="connsiteY34" fmla="*/ 3164843 h 6864730"/>
              <a:gd name="connsiteX35" fmla="*/ 2088567 w 5546031"/>
              <a:gd name="connsiteY35" fmla="*/ 3581688 h 6864730"/>
              <a:gd name="connsiteX36" fmla="*/ 2098635 w 5546031"/>
              <a:gd name="connsiteY36" fmla="*/ 3681565 h 6864730"/>
              <a:gd name="connsiteX37" fmla="*/ 2113837 w 5546031"/>
              <a:gd name="connsiteY37" fmla="*/ 3681565 h 6864730"/>
              <a:gd name="connsiteX38" fmla="*/ 2113837 w 5546031"/>
              <a:gd name="connsiteY38" fmla="*/ 2637449 h 6864730"/>
              <a:gd name="connsiteX39" fmla="*/ 2114775 w 5546031"/>
              <a:gd name="connsiteY39" fmla="*/ 2637449 h 6864730"/>
              <a:gd name="connsiteX40" fmla="*/ 2113835 w 5546031"/>
              <a:gd name="connsiteY40" fmla="*/ 2628122 h 6864730"/>
              <a:gd name="connsiteX41" fmla="*/ 2635893 w 5546031"/>
              <a:gd name="connsiteY41" fmla="*/ 2106064 h 6864730"/>
              <a:gd name="connsiteX42" fmla="*/ 2649648 w 5546031"/>
              <a:gd name="connsiteY42" fmla="*/ 2107451 h 6864730"/>
              <a:gd name="connsiteX43" fmla="*/ 2649648 w 5546031"/>
              <a:gd name="connsiteY43" fmla="*/ 2090015 h 6864730"/>
              <a:gd name="connsiteX44" fmla="*/ 2635894 w 5546031"/>
              <a:gd name="connsiteY44" fmla="*/ 2091401 h 6864730"/>
              <a:gd name="connsiteX45" fmla="*/ 2113836 w 5546031"/>
              <a:gd name="connsiteY45" fmla="*/ 1569343 h 6864730"/>
              <a:gd name="connsiteX46" fmla="*/ 2635894 w 5546031"/>
              <a:gd name="connsiteY46" fmla="*/ 1047285 h 6864730"/>
              <a:gd name="connsiteX47" fmla="*/ 2649648 w 5546031"/>
              <a:gd name="connsiteY47" fmla="*/ 1048672 h 6864730"/>
              <a:gd name="connsiteX48" fmla="*/ 2649648 w 5546031"/>
              <a:gd name="connsiteY48" fmla="*/ 1043268 h 6864730"/>
              <a:gd name="connsiteX49" fmla="*/ 2635893 w 5546031"/>
              <a:gd name="connsiteY49" fmla="*/ 1044116 h 6864730"/>
              <a:gd name="connsiteX50" fmla="*/ 2113835 w 5546031"/>
              <a:gd name="connsiteY50" fmla="*/ 522058 h 6864730"/>
              <a:gd name="connsiteX51" fmla="*/ 2635893 w 5546031"/>
              <a:gd name="connsiteY51" fmla="*/ 0 h 68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6031" h="6864730">
                <a:moveTo>
                  <a:pt x="1577115" y="2106064"/>
                </a:moveTo>
                <a:cubicBezTo>
                  <a:pt x="1865440" y="2106064"/>
                  <a:pt x="2099173" y="2339797"/>
                  <a:pt x="2099173" y="2628122"/>
                </a:cubicBezTo>
                <a:cubicBezTo>
                  <a:pt x="2099173" y="2916447"/>
                  <a:pt x="1865440" y="3150180"/>
                  <a:pt x="1577115" y="3150180"/>
                </a:cubicBezTo>
                <a:cubicBezTo>
                  <a:pt x="1288790" y="3150180"/>
                  <a:pt x="1055057" y="2916447"/>
                  <a:pt x="1055057" y="2628122"/>
                </a:cubicBezTo>
                <a:cubicBezTo>
                  <a:pt x="1055057" y="2339797"/>
                  <a:pt x="1288790" y="2106064"/>
                  <a:pt x="1577115" y="2106064"/>
                </a:cubicBezTo>
                <a:close/>
                <a:moveTo>
                  <a:pt x="2635893" y="0"/>
                </a:moveTo>
                <a:lnTo>
                  <a:pt x="2649648" y="1387"/>
                </a:lnTo>
                <a:lnTo>
                  <a:pt x="2649648" y="537"/>
                </a:lnTo>
                <a:lnTo>
                  <a:pt x="3846766" y="0"/>
                </a:lnTo>
                <a:lnTo>
                  <a:pt x="5545537" y="537"/>
                </a:lnTo>
                <a:cubicBezTo>
                  <a:pt x="5543820" y="2314681"/>
                  <a:pt x="5547253" y="4546401"/>
                  <a:pt x="5545536" y="6860545"/>
                </a:cubicBezTo>
                <a:cubicBezTo>
                  <a:pt x="5545847" y="6861075"/>
                  <a:pt x="2560070" y="6867533"/>
                  <a:pt x="1067337" y="6863300"/>
                </a:cubicBezTo>
                <a:cubicBezTo>
                  <a:pt x="1068990" y="6701392"/>
                  <a:pt x="1068066" y="6480242"/>
                  <a:pt x="1069719" y="6318334"/>
                </a:cubicBezTo>
                <a:cubicBezTo>
                  <a:pt x="1069719" y="6318330"/>
                  <a:pt x="1069720" y="6318325"/>
                  <a:pt x="1069720" y="6318321"/>
                </a:cubicBezTo>
                <a:cubicBezTo>
                  <a:pt x="1069720" y="6318317"/>
                  <a:pt x="1069719" y="6318314"/>
                  <a:pt x="1069719" y="6318310"/>
                </a:cubicBezTo>
                <a:lnTo>
                  <a:pt x="1061010" y="6219603"/>
                </a:lnTo>
                <a:cubicBezTo>
                  <a:pt x="1020946" y="5995312"/>
                  <a:pt x="846793" y="5817474"/>
                  <a:pt x="624433" y="5771972"/>
                </a:cubicBezTo>
                <a:lnTo>
                  <a:pt x="426816" y="5735384"/>
                </a:lnTo>
                <a:cubicBezTo>
                  <a:pt x="188923" y="5686704"/>
                  <a:pt x="9971" y="5476217"/>
                  <a:pt x="9971" y="5223932"/>
                </a:cubicBezTo>
                <a:cubicBezTo>
                  <a:pt x="9971" y="4971648"/>
                  <a:pt x="188923" y="4761160"/>
                  <a:pt x="426816" y="4712481"/>
                </a:cubicBezTo>
                <a:lnTo>
                  <a:pt x="512040" y="4703889"/>
                </a:lnTo>
                <a:lnTo>
                  <a:pt x="512040" y="4703511"/>
                </a:lnTo>
                <a:lnTo>
                  <a:pt x="423086" y="4694544"/>
                </a:lnTo>
                <a:cubicBezTo>
                  <a:pt x="181632" y="4645135"/>
                  <a:pt x="0" y="4431496"/>
                  <a:pt x="0" y="4175435"/>
                </a:cubicBezTo>
                <a:cubicBezTo>
                  <a:pt x="0" y="3882794"/>
                  <a:pt x="237233" y="3645561"/>
                  <a:pt x="529874" y="3645561"/>
                </a:cubicBezTo>
                <a:cubicBezTo>
                  <a:pt x="785935" y="3645561"/>
                  <a:pt x="999574" y="3827193"/>
                  <a:pt x="1048983" y="4068647"/>
                </a:cubicBezTo>
                <a:lnTo>
                  <a:pt x="1057146" y="4149617"/>
                </a:lnTo>
                <a:cubicBezTo>
                  <a:pt x="1060602" y="4241511"/>
                  <a:pt x="1063391" y="4555247"/>
                  <a:pt x="1069719" y="4620012"/>
                </a:cubicBezTo>
                <a:lnTo>
                  <a:pt x="1095113" y="4538207"/>
                </a:lnTo>
                <a:cubicBezTo>
                  <a:pt x="1174366" y="4350832"/>
                  <a:pt x="1359902" y="4219357"/>
                  <a:pt x="1576145" y="4219357"/>
                </a:cubicBezTo>
                <a:lnTo>
                  <a:pt x="1609779" y="4222748"/>
                </a:lnTo>
                <a:lnTo>
                  <a:pt x="1609779" y="4205666"/>
                </a:lnTo>
                <a:lnTo>
                  <a:pt x="1577115" y="4208959"/>
                </a:lnTo>
                <a:cubicBezTo>
                  <a:pt x="1288790" y="4208959"/>
                  <a:pt x="1055057" y="3975226"/>
                  <a:pt x="1055057" y="3686901"/>
                </a:cubicBezTo>
                <a:cubicBezTo>
                  <a:pt x="1055057" y="3398576"/>
                  <a:pt x="1288790" y="3164843"/>
                  <a:pt x="1577115" y="3164843"/>
                </a:cubicBezTo>
                <a:cubicBezTo>
                  <a:pt x="1829399" y="3164843"/>
                  <a:pt x="2039887" y="3343795"/>
                  <a:pt x="2088567" y="3581688"/>
                </a:cubicBezTo>
                <a:lnTo>
                  <a:pt x="2098635" y="3681565"/>
                </a:lnTo>
                <a:lnTo>
                  <a:pt x="2113837" y="3681565"/>
                </a:lnTo>
                <a:lnTo>
                  <a:pt x="2113837" y="2637449"/>
                </a:lnTo>
                <a:lnTo>
                  <a:pt x="2114775" y="2637449"/>
                </a:lnTo>
                <a:cubicBezTo>
                  <a:pt x="2114462" y="2634340"/>
                  <a:pt x="2114148" y="2631231"/>
                  <a:pt x="2113835" y="2628122"/>
                </a:cubicBezTo>
                <a:cubicBezTo>
                  <a:pt x="2113835" y="2339797"/>
                  <a:pt x="2347568" y="2106064"/>
                  <a:pt x="2635893" y="2106064"/>
                </a:cubicBezTo>
                <a:lnTo>
                  <a:pt x="2649648" y="2107451"/>
                </a:lnTo>
                <a:lnTo>
                  <a:pt x="2649648" y="2090015"/>
                </a:lnTo>
                <a:lnTo>
                  <a:pt x="2635894" y="2091401"/>
                </a:lnTo>
                <a:cubicBezTo>
                  <a:pt x="2347569" y="2091401"/>
                  <a:pt x="2113836" y="1857668"/>
                  <a:pt x="2113836" y="1569343"/>
                </a:cubicBezTo>
                <a:cubicBezTo>
                  <a:pt x="2113836" y="1281018"/>
                  <a:pt x="2347569" y="1047285"/>
                  <a:pt x="2635894" y="1047285"/>
                </a:cubicBezTo>
                <a:lnTo>
                  <a:pt x="2649648" y="1048672"/>
                </a:lnTo>
                <a:lnTo>
                  <a:pt x="2649648" y="1043268"/>
                </a:lnTo>
                <a:lnTo>
                  <a:pt x="2635893" y="1044116"/>
                </a:lnTo>
                <a:cubicBezTo>
                  <a:pt x="2347568" y="1044116"/>
                  <a:pt x="2113835" y="810383"/>
                  <a:pt x="2113835" y="522058"/>
                </a:cubicBezTo>
                <a:cubicBezTo>
                  <a:pt x="2113835" y="233733"/>
                  <a:pt x="2347568" y="0"/>
                  <a:pt x="2635893" y="0"/>
                </a:cubicBezTo>
                <a:close/>
              </a:path>
            </a:pathLst>
          </a:custGeom>
          <a:solidFill>
            <a:schemeClr val="bg1">
              <a:lumMod val="95000"/>
            </a:schemeClr>
          </a:solidFill>
        </p:spPr>
        <p:txBody>
          <a:bodyPr wrap="square" anchor="ctr" anchorCtr="0">
            <a:noAutofit/>
          </a:bodyPr>
          <a:lstStyle>
            <a:lvl1pPr marL="0" indent="0" algn="ctr">
              <a:buNone/>
              <a:defRPr sz="1200">
                <a:latin typeface="+mn-lt"/>
              </a:defRPr>
            </a:lvl1pPr>
          </a:lstStyle>
          <a:p>
            <a:r>
              <a:rPr lang="fi-FI"/>
              <a:t>Lisää kuva napsauttamalla kuvaketta</a:t>
            </a:r>
          </a:p>
        </p:txBody>
      </p:sp>
      <p:pic>
        <p:nvPicPr>
          <p:cNvPr id="3" name="Kuva 2" descr="Kuva, joka sisältää kohteen teksti&#10;&#10;Kuvaus luotu automaattisesti">
            <a:extLst>
              <a:ext uri="{FF2B5EF4-FFF2-40B4-BE49-F238E27FC236}">
                <a16:creationId xmlns:a16="http://schemas.microsoft.com/office/drawing/2014/main" id="{0604B85B-67FE-BC0D-1DA3-4CD282FC45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0442" y="6172346"/>
            <a:ext cx="1941832" cy="488030"/>
          </a:xfrm>
          <a:prstGeom prst="rect">
            <a:avLst/>
          </a:prstGeom>
        </p:spPr>
      </p:pic>
    </p:spTree>
    <p:extLst>
      <p:ext uri="{BB962C8B-B14F-4D97-AF65-F5344CB8AC3E}">
        <p14:creationId xmlns:p14="http://schemas.microsoft.com/office/powerpoint/2010/main" val="2107126551"/>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1">
                <a:latin typeface="+mj-lt"/>
              </a:defRPr>
            </a:lvl1pPr>
          </a:lstStyle>
          <a:p>
            <a:r>
              <a:rPr lang="fi-FI"/>
              <a:t>Muokkaa perustyyliä napsauttamalla</a:t>
            </a:r>
          </a:p>
        </p:txBody>
      </p:sp>
      <p:sp>
        <p:nvSpPr>
          <p:cNvPr id="9" name="Sisällön paikkamerkki 8"/>
          <p:cNvSpPr>
            <a:spLocks noGrp="1"/>
          </p:cNvSpPr>
          <p:nvPr>
            <p:ph sz="quarter" idx="13"/>
          </p:nvPr>
        </p:nvSpPr>
        <p:spPr>
          <a:xfrm>
            <a:off x="479425" y="1628775"/>
            <a:ext cx="5472113" cy="4321175"/>
          </a:xfrm>
        </p:spPr>
        <p:txBody>
          <a:bodyPr/>
          <a:lstStyle>
            <a:lvl1pPr>
              <a:defRPr sz="2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1" name="Sisällön paikkamerkki 10"/>
          <p:cNvSpPr>
            <a:spLocks noGrp="1"/>
          </p:cNvSpPr>
          <p:nvPr>
            <p:ph sz="quarter" idx="14"/>
          </p:nvPr>
        </p:nvSpPr>
        <p:spPr>
          <a:xfrm>
            <a:off x="6240463" y="1628775"/>
            <a:ext cx="5472112" cy="4321175"/>
          </a:xfrm>
        </p:spPr>
        <p:txBody>
          <a:bodyPr/>
          <a:lstStyle>
            <a:lvl1pPr>
              <a:defRPr sz="2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112623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11233150" cy="935039"/>
          </a:xfrm>
        </p:spPr>
        <p:txBody>
          <a:bodyPr/>
          <a:lstStyle>
            <a:lvl1pPr>
              <a:defRPr b="1">
                <a:latin typeface="+mj-lt"/>
              </a:defRPr>
            </a:lvl1pPr>
          </a:lstStyle>
          <a:p>
            <a:r>
              <a:rPr lang="fi-FI"/>
              <a:t>Muokkaa perustyyliä napsauttamalla</a:t>
            </a:r>
          </a:p>
        </p:txBody>
      </p:sp>
      <p:sp>
        <p:nvSpPr>
          <p:cNvPr id="3" name="Tekstin paikkamerkki 2"/>
          <p:cNvSpPr>
            <a:spLocks noGrp="1"/>
          </p:cNvSpPr>
          <p:nvPr>
            <p:ph type="body" idx="1"/>
          </p:nvPr>
        </p:nvSpPr>
        <p:spPr>
          <a:xfrm>
            <a:off x="479425" y="1633538"/>
            <a:ext cx="5472113" cy="679338"/>
          </a:xfrm>
        </p:spPr>
        <p:txBody>
          <a:bodyPr anchor="b"/>
          <a:lstStyle>
            <a:lvl1pPr marL="0" indent="0">
              <a:buNone/>
              <a:defRPr sz="2800" b="1">
                <a:solidFill>
                  <a:schemeClr val="accent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79425" y="2505075"/>
            <a:ext cx="5472113" cy="34448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Tekstin paikkamerkki 4"/>
          <p:cNvSpPr>
            <a:spLocks noGrp="1"/>
          </p:cNvSpPr>
          <p:nvPr>
            <p:ph type="body" sz="quarter" idx="3"/>
          </p:nvPr>
        </p:nvSpPr>
        <p:spPr>
          <a:xfrm>
            <a:off x="6240463" y="1633538"/>
            <a:ext cx="5472112" cy="679338"/>
          </a:xfrm>
        </p:spPr>
        <p:txBody>
          <a:bodyPr anchor="b"/>
          <a:lstStyle>
            <a:lvl1pPr marL="0" indent="0">
              <a:buNone/>
              <a:defRPr sz="2800" b="1">
                <a:solidFill>
                  <a:schemeClr val="accent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240463" y="2505075"/>
            <a:ext cx="5472112" cy="34448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618245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1">
                <a:latin typeface="+mj-lt"/>
              </a:defRPr>
            </a:lvl1pPr>
          </a:lstStyle>
          <a:p>
            <a:r>
              <a:rPr lang="fi-FI"/>
              <a:t>Muokkaa perustyyliä napsauttamalla</a:t>
            </a:r>
          </a:p>
        </p:txBody>
      </p:sp>
    </p:spTree>
    <p:extLst>
      <p:ext uri="{BB962C8B-B14F-4D97-AF65-F5344CB8AC3E}">
        <p14:creationId xmlns:p14="http://schemas.microsoft.com/office/powerpoint/2010/main" val="285922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Loppudia_valk">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userDrawn="1">
            <p:ph type="ctrTitle" hasCustomPrompt="1"/>
          </p:nvPr>
        </p:nvSpPr>
        <p:spPr>
          <a:xfrm>
            <a:off x="5959414" y="1270000"/>
            <a:ext cx="5753161" cy="1150887"/>
          </a:xfrm>
        </p:spPr>
        <p:txBody>
          <a:bodyPr anchor="b">
            <a:noAutofit/>
          </a:bodyPr>
          <a:lstStyle>
            <a:lvl1pPr algn="l">
              <a:defRPr sz="4400" b="1">
                <a:solidFill>
                  <a:schemeClr val="accent1"/>
                </a:solidFill>
                <a:latin typeface="+mj-lt"/>
              </a:defRPr>
            </a:lvl1pPr>
          </a:lstStyle>
          <a:p>
            <a:r>
              <a:rPr lang="fi-FI"/>
              <a:t>Muokkaa perustyyliä napsauttamalla</a:t>
            </a:r>
          </a:p>
        </p:txBody>
      </p:sp>
      <p:sp>
        <p:nvSpPr>
          <p:cNvPr id="3" name="Alaotsikko 2"/>
          <p:cNvSpPr>
            <a:spLocks noGrp="1"/>
          </p:cNvSpPr>
          <p:nvPr userDrawn="1">
            <p:ph type="subTitle" idx="1"/>
          </p:nvPr>
        </p:nvSpPr>
        <p:spPr>
          <a:xfrm>
            <a:off x="5959414" y="2636912"/>
            <a:ext cx="5753161" cy="3005364"/>
          </a:xfrm>
        </p:spPr>
        <p:txBody>
          <a:bodyPr lIns="0" tIns="0" rIns="0" bIns="0"/>
          <a:lstStyle>
            <a:lvl1pPr marL="0" indent="0" algn="l">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20" name="Kuva 19">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322624" y="1270000"/>
            <a:ext cx="3369220" cy="4372276"/>
          </a:xfrm>
          <a:prstGeom prst="rect">
            <a:avLst/>
          </a:prstGeom>
        </p:spPr>
      </p:pic>
      <p:pic>
        <p:nvPicPr>
          <p:cNvPr id="32" name="Kuva 31">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272575" y="6237288"/>
            <a:ext cx="1440000" cy="425694"/>
          </a:xfrm>
          <a:prstGeom prst="rect">
            <a:avLst/>
          </a:prstGeom>
        </p:spPr>
      </p:pic>
      <p:pic>
        <p:nvPicPr>
          <p:cNvPr id="17" name="Kuva 16">
            <a:extLst>
              <a:ext uri="{FF2B5EF4-FFF2-40B4-BE49-F238E27FC236}">
                <a16:creationId xmlns:a16="http://schemas.microsoft.com/office/drawing/2014/main" id="{DB37A8E0-51C7-42D4-AA59-2ED69BF982B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951538" y="6237288"/>
            <a:ext cx="2150530" cy="360000"/>
          </a:xfrm>
          <a:prstGeom prst="rect">
            <a:avLst/>
          </a:prstGeom>
        </p:spPr>
      </p:pic>
      <p:pic>
        <p:nvPicPr>
          <p:cNvPr id="4" name="Kuva 3" descr="Kuva, joka sisältää kohteen teksti&#10;&#10;Kuvaus luotu automaattisesti">
            <a:extLst>
              <a:ext uri="{FF2B5EF4-FFF2-40B4-BE49-F238E27FC236}">
                <a16:creationId xmlns:a16="http://schemas.microsoft.com/office/drawing/2014/main" id="{D5C590E9-A521-3D24-35B0-A6C441C2B4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4694" y="6172346"/>
            <a:ext cx="1941832" cy="488030"/>
          </a:xfrm>
          <a:prstGeom prst="rect">
            <a:avLst/>
          </a:prstGeom>
        </p:spPr>
      </p:pic>
    </p:spTree>
    <p:extLst>
      <p:ext uri="{BB962C8B-B14F-4D97-AF65-F5344CB8AC3E}">
        <p14:creationId xmlns:p14="http://schemas.microsoft.com/office/powerpoint/2010/main" val="205673572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01-otsikko-tumma">
  <p:cSld name="SECTION_HEADER_1">
    <p:bg>
      <p:bgPr>
        <a:solidFill>
          <a:schemeClr val="accen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15600" y="2867800"/>
            <a:ext cx="11360800" cy="1122400"/>
          </a:xfrm>
          <a:prstGeom prst="rect">
            <a:avLst/>
          </a:prstGeom>
        </p:spPr>
        <p:txBody>
          <a:bodyPr spcFirstLastPara="1" wrap="square" lIns="182850" tIns="182850" rIns="182850" bIns="182850" anchor="ctr" anchorCtr="0">
            <a:normAutofit/>
          </a:bodyPr>
          <a:lstStyle>
            <a:lvl1pPr lvl="0" algn="ctr" rtl="0">
              <a:spcBef>
                <a:spcPts val="0"/>
              </a:spcBef>
              <a:spcAft>
                <a:spcPts val="0"/>
              </a:spcAft>
              <a:buClr>
                <a:schemeClr val="lt1"/>
              </a:buClr>
              <a:buSzPts val="7200"/>
              <a:buFont typeface="Roboto Black"/>
              <a:buNone/>
              <a:defRPr sz="4800">
                <a:solidFill>
                  <a:schemeClr val="lt1"/>
                </a:solidFill>
                <a:latin typeface="Roboto Black"/>
                <a:ea typeface="Roboto Black"/>
                <a:cs typeface="Roboto Black"/>
                <a:sym typeface="Roboto Black"/>
              </a:defRPr>
            </a:lvl1pPr>
            <a:lvl2pPr lvl="1" algn="ctr" rtl="0">
              <a:spcBef>
                <a:spcPts val="0"/>
              </a:spcBef>
              <a:spcAft>
                <a:spcPts val="0"/>
              </a:spcAft>
              <a:buClr>
                <a:schemeClr val="lt1"/>
              </a:buClr>
              <a:buSzPts val="7200"/>
              <a:buNone/>
              <a:defRPr sz="4800">
                <a:solidFill>
                  <a:schemeClr val="lt1"/>
                </a:solidFill>
              </a:defRPr>
            </a:lvl2pPr>
            <a:lvl3pPr lvl="2" algn="ctr" rtl="0">
              <a:spcBef>
                <a:spcPts val="0"/>
              </a:spcBef>
              <a:spcAft>
                <a:spcPts val="0"/>
              </a:spcAft>
              <a:buClr>
                <a:schemeClr val="lt1"/>
              </a:buClr>
              <a:buSzPts val="7200"/>
              <a:buNone/>
              <a:defRPr sz="4800">
                <a:solidFill>
                  <a:schemeClr val="lt1"/>
                </a:solidFill>
              </a:defRPr>
            </a:lvl3pPr>
            <a:lvl4pPr lvl="3" algn="ctr" rtl="0">
              <a:spcBef>
                <a:spcPts val="0"/>
              </a:spcBef>
              <a:spcAft>
                <a:spcPts val="0"/>
              </a:spcAft>
              <a:buClr>
                <a:schemeClr val="lt1"/>
              </a:buClr>
              <a:buSzPts val="7200"/>
              <a:buNone/>
              <a:defRPr sz="4800">
                <a:solidFill>
                  <a:schemeClr val="lt1"/>
                </a:solidFill>
              </a:defRPr>
            </a:lvl4pPr>
            <a:lvl5pPr lvl="4" algn="ctr" rtl="0">
              <a:spcBef>
                <a:spcPts val="0"/>
              </a:spcBef>
              <a:spcAft>
                <a:spcPts val="0"/>
              </a:spcAft>
              <a:buClr>
                <a:schemeClr val="lt1"/>
              </a:buClr>
              <a:buSzPts val="7200"/>
              <a:buNone/>
              <a:defRPr sz="4800">
                <a:solidFill>
                  <a:schemeClr val="lt1"/>
                </a:solidFill>
              </a:defRPr>
            </a:lvl5pPr>
            <a:lvl6pPr lvl="5" algn="ctr" rtl="0">
              <a:spcBef>
                <a:spcPts val="0"/>
              </a:spcBef>
              <a:spcAft>
                <a:spcPts val="0"/>
              </a:spcAft>
              <a:buClr>
                <a:schemeClr val="lt1"/>
              </a:buClr>
              <a:buSzPts val="7200"/>
              <a:buNone/>
              <a:defRPr sz="4800">
                <a:solidFill>
                  <a:schemeClr val="lt1"/>
                </a:solidFill>
              </a:defRPr>
            </a:lvl6pPr>
            <a:lvl7pPr lvl="6" algn="ctr" rtl="0">
              <a:spcBef>
                <a:spcPts val="0"/>
              </a:spcBef>
              <a:spcAft>
                <a:spcPts val="0"/>
              </a:spcAft>
              <a:buClr>
                <a:schemeClr val="lt1"/>
              </a:buClr>
              <a:buSzPts val="7200"/>
              <a:buNone/>
              <a:defRPr sz="4800">
                <a:solidFill>
                  <a:schemeClr val="lt1"/>
                </a:solidFill>
              </a:defRPr>
            </a:lvl7pPr>
            <a:lvl8pPr lvl="7" algn="ctr" rtl="0">
              <a:spcBef>
                <a:spcPts val="0"/>
              </a:spcBef>
              <a:spcAft>
                <a:spcPts val="0"/>
              </a:spcAft>
              <a:buClr>
                <a:schemeClr val="lt1"/>
              </a:buClr>
              <a:buSzPts val="7200"/>
              <a:buNone/>
              <a:defRPr sz="4800">
                <a:solidFill>
                  <a:schemeClr val="lt1"/>
                </a:solidFill>
              </a:defRPr>
            </a:lvl8pPr>
            <a:lvl9pPr lvl="8" algn="ctr" rtl="0">
              <a:spcBef>
                <a:spcPts val="0"/>
              </a:spcBef>
              <a:spcAft>
                <a:spcPts val="0"/>
              </a:spcAft>
              <a:buClr>
                <a:schemeClr val="lt1"/>
              </a:buClr>
              <a:buSzPts val="7200"/>
              <a:buNone/>
              <a:defRPr sz="4800">
                <a:solidFill>
                  <a:schemeClr val="lt1"/>
                </a:solidFill>
              </a:defRPr>
            </a:lvl9pPr>
          </a:lstStyle>
          <a:p>
            <a:endParaRPr/>
          </a:p>
        </p:txBody>
      </p:sp>
      <p:sp>
        <p:nvSpPr>
          <p:cNvPr id="17" name="Google Shape;17;p3"/>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solidFill>
                  <a:schemeClr val="lt1"/>
                </a:solidFill>
                <a:latin typeface="Roboto Medium"/>
                <a:ea typeface="Roboto Medium"/>
                <a:cs typeface="Roboto Medium"/>
                <a:sym typeface="Roboto Medium"/>
              </a:defRPr>
            </a:lvl1pPr>
            <a:lvl2pPr lvl="1" rtl="0">
              <a:buNone/>
              <a:defRPr sz="1600">
                <a:solidFill>
                  <a:schemeClr val="lt1"/>
                </a:solidFill>
                <a:latin typeface="Roboto Medium"/>
                <a:ea typeface="Roboto Medium"/>
                <a:cs typeface="Roboto Medium"/>
                <a:sym typeface="Roboto Medium"/>
              </a:defRPr>
            </a:lvl2pPr>
            <a:lvl3pPr lvl="2" rtl="0">
              <a:buNone/>
              <a:defRPr sz="1600">
                <a:solidFill>
                  <a:schemeClr val="lt1"/>
                </a:solidFill>
                <a:latin typeface="Roboto Medium"/>
                <a:ea typeface="Roboto Medium"/>
                <a:cs typeface="Roboto Medium"/>
                <a:sym typeface="Roboto Medium"/>
              </a:defRPr>
            </a:lvl3pPr>
            <a:lvl4pPr lvl="3" rtl="0">
              <a:buNone/>
              <a:defRPr sz="1600">
                <a:solidFill>
                  <a:schemeClr val="lt1"/>
                </a:solidFill>
                <a:latin typeface="Roboto Medium"/>
                <a:ea typeface="Roboto Medium"/>
                <a:cs typeface="Roboto Medium"/>
                <a:sym typeface="Roboto Medium"/>
              </a:defRPr>
            </a:lvl4pPr>
            <a:lvl5pPr lvl="4" rtl="0">
              <a:buNone/>
              <a:defRPr sz="1600">
                <a:solidFill>
                  <a:schemeClr val="lt1"/>
                </a:solidFill>
                <a:latin typeface="Roboto Medium"/>
                <a:ea typeface="Roboto Medium"/>
                <a:cs typeface="Roboto Medium"/>
                <a:sym typeface="Roboto Medium"/>
              </a:defRPr>
            </a:lvl5pPr>
            <a:lvl6pPr lvl="5" rtl="0">
              <a:buNone/>
              <a:defRPr sz="1600">
                <a:solidFill>
                  <a:schemeClr val="lt1"/>
                </a:solidFill>
                <a:latin typeface="Roboto Medium"/>
                <a:ea typeface="Roboto Medium"/>
                <a:cs typeface="Roboto Medium"/>
                <a:sym typeface="Roboto Medium"/>
              </a:defRPr>
            </a:lvl6pPr>
            <a:lvl7pPr lvl="6" rtl="0">
              <a:buNone/>
              <a:defRPr sz="1600">
                <a:solidFill>
                  <a:schemeClr val="lt1"/>
                </a:solidFill>
                <a:latin typeface="Roboto Medium"/>
                <a:ea typeface="Roboto Medium"/>
                <a:cs typeface="Roboto Medium"/>
                <a:sym typeface="Roboto Medium"/>
              </a:defRPr>
            </a:lvl7pPr>
            <a:lvl8pPr lvl="7" rtl="0">
              <a:buNone/>
              <a:defRPr sz="1600">
                <a:solidFill>
                  <a:schemeClr val="lt1"/>
                </a:solidFill>
                <a:latin typeface="Roboto Medium"/>
                <a:ea typeface="Roboto Medium"/>
                <a:cs typeface="Roboto Medium"/>
                <a:sym typeface="Roboto Medium"/>
              </a:defRPr>
            </a:lvl8pPr>
            <a:lvl9pPr lvl="8" rtl="0">
              <a:buNone/>
              <a:defRPr sz="16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pic>
        <p:nvPicPr>
          <p:cNvPr id="18" name="Google Shape;18;p3"/>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19" name="Google Shape;19;p3"/>
          <p:cNvPicPr preferRelativeResize="0"/>
          <p:nvPr/>
        </p:nvPicPr>
        <p:blipFill>
          <a:blip r:embed="rId3">
            <a:alphaModFix/>
          </a:blip>
          <a:stretch>
            <a:fillRect/>
          </a:stretch>
        </p:blipFill>
        <p:spPr>
          <a:xfrm>
            <a:off x="4402603" y="6460019"/>
            <a:ext cx="3365500" cy="1905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02-otsikko+ingerssi-vaalea">
  <p:cSld name="TITLE_1_1">
    <p:spTree>
      <p:nvGrpSpPr>
        <p:cNvPr id="1" name="Shape 20"/>
        <p:cNvGrpSpPr/>
        <p:nvPr/>
      </p:nvGrpSpPr>
      <p:grpSpPr>
        <a:xfrm>
          <a:off x="0" y="0"/>
          <a:ext cx="0" cy="0"/>
          <a:chOff x="0" y="0"/>
          <a:chExt cx="0" cy="0"/>
        </a:xfrm>
      </p:grpSpPr>
      <p:sp>
        <p:nvSpPr>
          <p:cNvPr id="21" name="Google Shape;21;p4"/>
          <p:cNvSpPr/>
          <p:nvPr/>
        </p:nvSpPr>
        <p:spPr>
          <a:xfrm>
            <a:off x="-10650" y="0"/>
            <a:ext cx="12192000" cy="6858000"/>
          </a:xfrm>
          <a:prstGeom prst="rect">
            <a:avLst/>
          </a:prstGeom>
          <a:noFill/>
          <a:ln w="1143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pic>
        <p:nvPicPr>
          <p:cNvPr id="22" name="Google Shape;22;p4"/>
          <p:cNvPicPr preferRelativeResize="0"/>
          <p:nvPr/>
        </p:nvPicPr>
        <p:blipFill rotWithShape="1">
          <a:blip r:embed="rId2">
            <a:alphaModFix/>
          </a:blip>
          <a:srcRect/>
          <a:stretch/>
        </p:blipFill>
        <p:spPr>
          <a:xfrm>
            <a:off x="4402603" y="6460019"/>
            <a:ext cx="3365500" cy="190500"/>
          </a:xfrm>
          <a:prstGeom prst="rect">
            <a:avLst/>
          </a:prstGeom>
          <a:noFill/>
          <a:ln>
            <a:noFill/>
          </a:ln>
        </p:spPr>
      </p:pic>
      <p:pic>
        <p:nvPicPr>
          <p:cNvPr id="23" name="Google Shape;23;p4"/>
          <p:cNvPicPr preferRelativeResize="0"/>
          <p:nvPr/>
        </p:nvPicPr>
        <p:blipFill rotWithShape="1">
          <a:blip r:embed="rId3">
            <a:alphaModFix/>
          </a:blip>
          <a:srcRect/>
          <a:stretch/>
        </p:blipFill>
        <p:spPr>
          <a:xfrm>
            <a:off x="9956800" y="277393"/>
            <a:ext cx="1981200" cy="768350"/>
          </a:xfrm>
          <a:prstGeom prst="rect">
            <a:avLst/>
          </a:prstGeom>
          <a:noFill/>
          <a:ln>
            <a:noFill/>
          </a:ln>
        </p:spPr>
      </p:pic>
      <p:sp>
        <p:nvSpPr>
          <p:cNvPr id="24" name="Google Shape;24;p4"/>
          <p:cNvSpPr txBox="1">
            <a:spLocks noGrp="1"/>
          </p:cNvSpPr>
          <p:nvPr>
            <p:ph type="ctrTitle"/>
          </p:nvPr>
        </p:nvSpPr>
        <p:spPr>
          <a:xfrm>
            <a:off x="415617" y="2179000"/>
            <a:ext cx="11360800" cy="1754800"/>
          </a:xfrm>
          <a:prstGeom prst="rect">
            <a:avLst/>
          </a:prstGeom>
        </p:spPr>
        <p:txBody>
          <a:bodyPr spcFirstLastPara="1" wrap="square" lIns="182850" tIns="182850" rIns="182850" bIns="182850" anchor="b" anchorCtr="0">
            <a:normAutofit/>
          </a:bodyPr>
          <a:lstStyle>
            <a:lvl1pPr lvl="0" algn="ctr" rtl="0">
              <a:spcBef>
                <a:spcPts val="0"/>
              </a:spcBef>
              <a:spcAft>
                <a:spcPts val="0"/>
              </a:spcAft>
              <a:buSzPts val="7200"/>
              <a:buFont typeface="Roboto Black"/>
              <a:buNone/>
              <a:defRPr sz="4800">
                <a:latin typeface="Roboto Black"/>
                <a:ea typeface="Roboto Black"/>
                <a:cs typeface="Roboto Black"/>
                <a:sym typeface="Roboto Black"/>
              </a:defRPr>
            </a:lvl1pPr>
            <a:lvl2pPr lvl="1" algn="ctr" rtl="0">
              <a:spcBef>
                <a:spcPts val="0"/>
              </a:spcBef>
              <a:spcAft>
                <a:spcPts val="0"/>
              </a:spcAft>
              <a:buSzPts val="10400"/>
              <a:buNone/>
              <a:defRPr sz="6934"/>
            </a:lvl2pPr>
            <a:lvl3pPr lvl="2" algn="ctr" rtl="0">
              <a:spcBef>
                <a:spcPts val="0"/>
              </a:spcBef>
              <a:spcAft>
                <a:spcPts val="0"/>
              </a:spcAft>
              <a:buSzPts val="10400"/>
              <a:buNone/>
              <a:defRPr sz="6934"/>
            </a:lvl3pPr>
            <a:lvl4pPr lvl="3" algn="ctr" rtl="0">
              <a:spcBef>
                <a:spcPts val="0"/>
              </a:spcBef>
              <a:spcAft>
                <a:spcPts val="0"/>
              </a:spcAft>
              <a:buSzPts val="10400"/>
              <a:buNone/>
              <a:defRPr sz="6934"/>
            </a:lvl4pPr>
            <a:lvl5pPr lvl="4" algn="ctr" rtl="0">
              <a:spcBef>
                <a:spcPts val="0"/>
              </a:spcBef>
              <a:spcAft>
                <a:spcPts val="0"/>
              </a:spcAft>
              <a:buSzPts val="10400"/>
              <a:buNone/>
              <a:defRPr sz="6934"/>
            </a:lvl5pPr>
            <a:lvl6pPr lvl="5" algn="ctr" rtl="0">
              <a:spcBef>
                <a:spcPts val="0"/>
              </a:spcBef>
              <a:spcAft>
                <a:spcPts val="0"/>
              </a:spcAft>
              <a:buSzPts val="10400"/>
              <a:buNone/>
              <a:defRPr sz="6934"/>
            </a:lvl6pPr>
            <a:lvl7pPr lvl="6" algn="ctr" rtl="0">
              <a:spcBef>
                <a:spcPts val="0"/>
              </a:spcBef>
              <a:spcAft>
                <a:spcPts val="0"/>
              </a:spcAft>
              <a:buSzPts val="10400"/>
              <a:buNone/>
              <a:defRPr sz="6934"/>
            </a:lvl7pPr>
            <a:lvl8pPr lvl="7" algn="ctr" rtl="0">
              <a:spcBef>
                <a:spcPts val="0"/>
              </a:spcBef>
              <a:spcAft>
                <a:spcPts val="0"/>
              </a:spcAft>
              <a:buSzPts val="10400"/>
              <a:buNone/>
              <a:defRPr sz="6934"/>
            </a:lvl8pPr>
            <a:lvl9pPr lvl="8" algn="ctr" rtl="0">
              <a:spcBef>
                <a:spcPts val="0"/>
              </a:spcBef>
              <a:spcAft>
                <a:spcPts val="0"/>
              </a:spcAft>
              <a:buSzPts val="10400"/>
              <a:buNone/>
              <a:defRPr sz="6934"/>
            </a:lvl9pPr>
          </a:lstStyle>
          <a:p>
            <a:endParaRPr/>
          </a:p>
        </p:txBody>
      </p:sp>
      <p:sp>
        <p:nvSpPr>
          <p:cNvPr id="25" name="Google Shape;25;p4"/>
          <p:cNvSpPr txBox="1">
            <a:spLocks noGrp="1"/>
          </p:cNvSpPr>
          <p:nvPr>
            <p:ph type="subTitle" idx="1"/>
          </p:nvPr>
        </p:nvSpPr>
        <p:spPr>
          <a:xfrm>
            <a:off x="415600" y="4071867"/>
            <a:ext cx="11360800" cy="10570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SzPts val="4200"/>
              <a:buFont typeface="Roboto Medium"/>
              <a:buNone/>
              <a:defRPr sz="2800">
                <a:latin typeface="Roboto Medium"/>
                <a:ea typeface="Roboto Medium"/>
                <a:cs typeface="Roboto Medium"/>
                <a:sym typeface="Roboto Medium"/>
              </a:defRPr>
            </a:lvl1pPr>
            <a:lvl2pPr lvl="1" algn="ctr" rtl="0">
              <a:lnSpc>
                <a:spcPct val="100000"/>
              </a:lnSpc>
              <a:spcBef>
                <a:spcPts val="0"/>
              </a:spcBef>
              <a:spcAft>
                <a:spcPts val="0"/>
              </a:spcAft>
              <a:buSzPts val="5600"/>
              <a:buNone/>
              <a:defRPr sz="3734"/>
            </a:lvl2pPr>
            <a:lvl3pPr lvl="2" algn="ctr" rtl="0">
              <a:lnSpc>
                <a:spcPct val="100000"/>
              </a:lnSpc>
              <a:spcBef>
                <a:spcPts val="0"/>
              </a:spcBef>
              <a:spcAft>
                <a:spcPts val="0"/>
              </a:spcAft>
              <a:buSzPts val="5600"/>
              <a:buNone/>
              <a:defRPr sz="3734"/>
            </a:lvl3pPr>
            <a:lvl4pPr lvl="3" algn="ctr" rtl="0">
              <a:lnSpc>
                <a:spcPct val="100000"/>
              </a:lnSpc>
              <a:spcBef>
                <a:spcPts val="0"/>
              </a:spcBef>
              <a:spcAft>
                <a:spcPts val="0"/>
              </a:spcAft>
              <a:buSzPts val="5600"/>
              <a:buNone/>
              <a:defRPr sz="3734"/>
            </a:lvl4pPr>
            <a:lvl5pPr lvl="4" algn="ctr" rtl="0">
              <a:lnSpc>
                <a:spcPct val="100000"/>
              </a:lnSpc>
              <a:spcBef>
                <a:spcPts val="0"/>
              </a:spcBef>
              <a:spcAft>
                <a:spcPts val="0"/>
              </a:spcAft>
              <a:buSzPts val="5600"/>
              <a:buNone/>
              <a:defRPr sz="3734"/>
            </a:lvl5pPr>
            <a:lvl6pPr lvl="5" algn="ctr" rtl="0">
              <a:lnSpc>
                <a:spcPct val="100000"/>
              </a:lnSpc>
              <a:spcBef>
                <a:spcPts val="0"/>
              </a:spcBef>
              <a:spcAft>
                <a:spcPts val="0"/>
              </a:spcAft>
              <a:buSzPts val="5600"/>
              <a:buNone/>
              <a:defRPr sz="3734"/>
            </a:lvl6pPr>
            <a:lvl7pPr lvl="6" algn="ctr" rtl="0">
              <a:lnSpc>
                <a:spcPct val="100000"/>
              </a:lnSpc>
              <a:spcBef>
                <a:spcPts val="0"/>
              </a:spcBef>
              <a:spcAft>
                <a:spcPts val="0"/>
              </a:spcAft>
              <a:buSzPts val="5600"/>
              <a:buNone/>
              <a:defRPr sz="3734"/>
            </a:lvl7pPr>
            <a:lvl8pPr lvl="7" algn="ctr" rtl="0">
              <a:lnSpc>
                <a:spcPct val="100000"/>
              </a:lnSpc>
              <a:spcBef>
                <a:spcPts val="0"/>
              </a:spcBef>
              <a:spcAft>
                <a:spcPts val="0"/>
              </a:spcAft>
              <a:buSzPts val="5600"/>
              <a:buNone/>
              <a:defRPr sz="3734"/>
            </a:lvl8pPr>
            <a:lvl9pPr lvl="8" algn="ctr" rtl="0">
              <a:lnSpc>
                <a:spcPct val="100000"/>
              </a:lnSpc>
              <a:spcBef>
                <a:spcPts val="0"/>
              </a:spcBef>
              <a:spcAft>
                <a:spcPts val="0"/>
              </a:spcAft>
              <a:buSzPts val="5600"/>
              <a:buNone/>
              <a:defRPr sz="3734"/>
            </a:lvl9pPr>
          </a:lstStyle>
          <a:p>
            <a:endParaRPr/>
          </a:p>
        </p:txBody>
      </p:sp>
      <p:sp>
        <p:nvSpPr>
          <p:cNvPr id="26" name="Google Shape;26;p4"/>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latin typeface="Roboto Medium"/>
                <a:ea typeface="Roboto Medium"/>
                <a:cs typeface="Roboto Medium"/>
                <a:sym typeface="Roboto Medium"/>
              </a:defRPr>
            </a:lvl1pPr>
            <a:lvl2pPr lvl="1" rtl="0">
              <a:buNone/>
              <a:defRPr sz="1600">
                <a:latin typeface="Roboto Medium"/>
                <a:ea typeface="Roboto Medium"/>
                <a:cs typeface="Roboto Medium"/>
                <a:sym typeface="Roboto Medium"/>
              </a:defRPr>
            </a:lvl2pPr>
            <a:lvl3pPr lvl="2" rtl="0">
              <a:buNone/>
              <a:defRPr sz="1600">
                <a:latin typeface="Roboto Medium"/>
                <a:ea typeface="Roboto Medium"/>
                <a:cs typeface="Roboto Medium"/>
                <a:sym typeface="Roboto Medium"/>
              </a:defRPr>
            </a:lvl3pPr>
            <a:lvl4pPr lvl="3" rtl="0">
              <a:buNone/>
              <a:defRPr sz="1600">
                <a:latin typeface="Roboto Medium"/>
                <a:ea typeface="Roboto Medium"/>
                <a:cs typeface="Roboto Medium"/>
                <a:sym typeface="Roboto Medium"/>
              </a:defRPr>
            </a:lvl4pPr>
            <a:lvl5pPr lvl="4" rtl="0">
              <a:buNone/>
              <a:defRPr sz="1600">
                <a:latin typeface="Roboto Medium"/>
                <a:ea typeface="Roboto Medium"/>
                <a:cs typeface="Roboto Medium"/>
                <a:sym typeface="Roboto Medium"/>
              </a:defRPr>
            </a:lvl5pPr>
            <a:lvl6pPr lvl="5" rtl="0">
              <a:buNone/>
              <a:defRPr sz="1600">
                <a:latin typeface="Roboto Medium"/>
                <a:ea typeface="Roboto Medium"/>
                <a:cs typeface="Roboto Medium"/>
                <a:sym typeface="Roboto Medium"/>
              </a:defRPr>
            </a:lvl6pPr>
            <a:lvl7pPr lvl="6" rtl="0">
              <a:buNone/>
              <a:defRPr sz="1600">
                <a:latin typeface="Roboto Medium"/>
                <a:ea typeface="Roboto Medium"/>
                <a:cs typeface="Roboto Medium"/>
                <a:sym typeface="Roboto Medium"/>
              </a:defRPr>
            </a:lvl7pPr>
            <a:lvl8pPr lvl="7" rtl="0">
              <a:buNone/>
              <a:defRPr sz="1600">
                <a:latin typeface="Roboto Medium"/>
                <a:ea typeface="Roboto Medium"/>
                <a:cs typeface="Roboto Medium"/>
                <a:sym typeface="Roboto Medium"/>
              </a:defRPr>
            </a:lvl8pPr>
            <a:lvl9pPr lvl="8" rtl="0">
              <a:buNone/>
              <a:defRPr sz="16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03-otsikko+kuva+ingerssi-tumma">
  <p:cSld name="TITLE_2_1">
    <p:bg>
      <p:bgPr>
        <a:solidFill>
          <a:schemeClr val="accent1"/>
        </a:solidFill>
        <a:effectLst/>
      </p:bgPr>
    </p:bg>
    <p:spTree>
      <p:nvGrpSpPr>
        <p:cNvPr id="1" name="Shape 42"/>
        <p:cNvGrpSpPr/>
        <p:nvPr/>
      </p:nvGrpSpPr>
      <p:grpSpPr>
        <a:xfrm>
          <a:off x="0" y="0"/>
          <a:ext cx="0" cy="0"/>
          <a:chOff x="0" y="0"/>
          <a:chExt cx="0" cy="0"/>
        </a:xfrm>
      </p:grpSpPr>
      <p:sp>
        <p:nvSpPr>
          <p:cNvPr id="43" name="Google Shape;43;p7"/>
          <p:cNvSpPr/>
          <p:nvPr/>
        </p:nvSpPr>
        <p:spPr>
          <a:xfrm>
            <a:off x="-10650" y="0"/>
            <a:ext cx="12192000" cy="6858000"/>
          </a:xfrm>
          <a:prstGeom prst="rect">
            <a:avLst/>
          </a:prstGeom>
          <a:noFill/>
          <a:ln w="114300" cap="flat" cmpd="sng">
            <a:solidFill>
              <a:schemeClr val="l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44" name="Google Shape;44;p7"/>
          <p:cNvSpPr txBox="1">
            <a:spLocks noGrp="1"/>
          </p:cNvSpPr>
          <p:nvPr>
            <p:ph type="ctrTitle"/>
          </p:nvPr>
        </p:nvSpPr>
        <p:spPr>
          <a:xfrm>
            <a:off x="2402550" y="1045750"/>
            <a:ext cx="7387000" cy="1234400"/>
          </a:xfrm>
          <a:prstGeom prst="rect">
            <a:avLst/>
          </a:prstGeom>
        </p:spPr>
        <p:txBody>
          <a:bodyPr spcFirstLastPara="1" wrap="square" lIns="182850" tIns="182850" rIns="182850" bIns="182850" anchor="b" anchorCtr="0">
            <a:noAutofit/>
          </a:bodyPr>
          <a:lstStyle>
            <a:lvl1pPr lvl="0"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1pPr>
            <a:lvl2pPr lvl="1"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2pPr>
            <a:lvl3pPr lvl="2"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3pPr>
            <a:lvl4pPr lvl="3"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4pPr>
            <a:lvl5pPr lvl="4"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5pPr>
            <a:lvl6pPr lvl="5"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6pPr>
            <a:lvl7pPr lvl="6"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7pPr>
            <a:lvl8pPr lvl="7"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8pPr>
            <a:lvl9pPr lvl="8" algn="ctr" rtl="0">
              <a:lnSpc>
                <a:spcPct val="100000"/>
              </a:lnSpc>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9pPr>
          </a:lstStyle>
          <a:p>
            <a:endParaRPr/>
          </a:p>
        </p:txBody>
      </p:sp>
      <p:sp>
        <p:nvSpPr>
          <p:cNvPr id="45" name="Google Shape;45;p7"/>
          <p:cNvSpPr txBox="1">
            <a:spLocks noGrp="1"/>
          </p:cNvSpPr>
          <p:nvPr>
            <p:ph type="subTitle" idx="1"/>
          </p:nvPr>
        </p:nvSpPr>
        <p:spPr>
          <a:xfrm>
            <a:off x="2402500" y="4898283"/>
            <a:ext cx="7387000" cy="10570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3000"/>
              <a:buFont typeface="Roboto Medium"/>
              <a:buNone/>
              <a:defRPr sz="2000">
                <a:solidFill>
                  <a:schemeClr val="lt1"/>
                </a:solidFill>
                <a:latin typeface="Roboto Medium"/>
                <a:ea typeface="Roboto Medium"/>
                <a:cs typeface="Roboto Medium"/>
                <a:sym typeface="Roboto Medium"/>
              </a:defRPr>
            </a:lvl1pPr>
            <a:lvl2pPr lvl="1" algn="ctr"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2pPr>
            <a:lvl3pPr lvl="2" algn="ctr"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3pPr>
            <a:lvl4pPr lvl="3" algn="ctr"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4pPr>
            <a:lvl5pPr lvl="4" algn="ctr"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5pPr>
            <a:lvl6pPr lvl="5" algn="ctr"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6pPr>
            <a:lvl7pPr lvl="6" algn="ctr"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7pPr>
            <a:lvl8pPr lvl="7" algn="ctr"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8pPr>
            <a:lvl9pPr lvl="8" algn="ctr"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9pPr>
          </a:lstStyle>
          <a:p>
            <a:endParaRPr/>
          </a:p>
        </p:txBody>
      </p:sp>
      <p:sp>
        <p:nvSpPr>
          <p:cNvPr id="46" name="Google Shape;46;p7"/>
          <p:cNvSpPr>
            <a:spLocks noGrp="1"/>
          </p:cNvSpPr>
          <p:nvPr>
            <p:ph type="pic" idx="2"/>
          </p:nvPr>
        </p:nvSpPr>
        <p:spPr>
          <a:xfrm>
            <a:off x="2402500" y="2301115"/>
            <a:ext cx="7387000" cy="2495200"/>
          </a:xfrm>
          <a:prstGeom prst="rect">
            <a:avLst/>
          </a:prstGeom>
          <a:noFill/>
          <a:ln>
            <a:noFill/>
          </a:ln>
        </p:spPr>
      </p:sp>
      <p:sp>
        <p:nvSpPr>
          <p:cNvPr id="47" name="Google Shape;47;p7"/>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solidFill>
                  <a:schemeClr val="lt1"/>
                </a:solidFill>
                <a:latin typeface="Roboto Medium"/>
                <a:ea typeface="Roboto Medium"/>
                <a:cs typeface="Roboto Medium"/>
                <a:sym typeface="Roboto Medium"/>
              </a:defRPr>
            </a:lvl1pPr>
            <a:lvl2pPr lvl="1" rtl="0">
              <a:buNone/>
              <a:defRPr sz="1600">
                <a:solidFill>
                  <a:schemeClr val="lt1"/>
                </a:solidFill>
                <a:latin typeface="Roboto Medium"/>
                <a:ea typeface="Roboto Medium"/>
                <a:cs typeface="Roboto Medium"/>
                <a:sym typeface="Roboto Medium"/>
              </a:defRPr>
            </a:lvl2pPr>
            <a:lvl3pPr lvl="2" rtl="0">
              <a:buNone/>
              <a:defRPr sz="1600">
                <a:solidFill>
                  <a:schemeClr val="lt1"/>
                </a:solidFill>
                <a:latin typeface="Roboto Medium"/>
                <a:ea typeface="Roboto Medium"/>
                <a:cs typeface="Roboto Medium"/>
                <a:sym typeface="Roboto Medium"/>
              </a:defRPr>
            </a:lvl3pPr>
            <a:lvl4pPr lvl="3" rtl="0">
              <a:buNone/>
              <a:defRPr sz="1600">
                <a:solidFill>
                  <a:schemeClr val="lt1"/>
                </a:solidFill>
                <a:latin typeface="Roboto Medium"/>
                <a:ea typeface="Roboto Medium"/>
                <a:cs typeface="Roboto Medium"/>
                <a:sym typeface="Roboto Medium"/>
              </a:defRPr>
            </a:lvl4pPr>
            <a:lvl5pPr lvl="4" rtl="0">
              <a:buNone/>
              <a:defRPr sz="1600">
                <a:solidFill>
                  <a:schemeClr val="lt1"/>
                </a:solidFill>
                <a:latin typeface="Roboto Medium"/>
                <a:ea typeface="Roboto Medium"/>
                <a:cs typeface="Roboto Medium"/>
                <a:sym typeface="Roboto Medium"/>
              </a:defRPr>
            </a:lvl5pPr>
            <a:lvl6pPr lvl="5" rtl="0">
              <a:buNone/>
              <a:defRPr sz="1600">
                <a:solidFill>
                  <a:schemeClr val="lt1"/>
                </a:solidFill>
                <a:latin typeface="Roboto Medium"/>
                <a:ea typeface="Roboto Medium"/>
                <a:cs typeface="Roboto Medium"/>
                <a:sym typeface="Roboto Medium"/>
              </a:defRPr>
            </a:lvl6pPr>
            <a:lvl7pPr lvl="6" rtl="0">
              <a:buNone/>
              <a:defRPr sz="1600">
                <a:solidFill>
                  <a:schemeClr val="lt1"/>
                </a:solidFill>
                <a:latin typeface="Roboto Medium"/>
                <a:ea typeface="Roboto Medium"/>
                <a:cs typeface="Roboto Medium"/>
                <a:sym typeface="Roboto Medium"/>
              </a:defRPr>
            </a:lvl7pPr>
            <a:lvl8pPr lvl="7" rtl="0">
              <a:buNone/>
              <a:defRPr sz="1600">
                <a:solidFill>
                  <a:schemeClr val="lt1"/>
                </a:solidFill>
                <a:latin typeface="Roboto Medium"/>
                <a:ea typeface="Roboto Medium"/>
                <a:cs typeface="Roboto Medium"/>
                <a:sym typeface="Roboto Medium"/>
              </a:defRPr>
            </a:lvl8pPr>
            <a:lvl9pPr lvl="8" rtl="0">
              <a:buNone/>
              <a:defRPr sz="16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tsikkodia 1 2">
  <p:cSld name="TITLE_1_2">
    <p:bg>
      <p:bgPr>
        <a:solidFill>
          <a:schemeClr val="lt1"/>
        </a:solidFill>
        <a:effectLst/>
      </p:bgPr>
    </p:bg>
    <p:spTree>
      <p:nvGrpSpPr>
        <p:cNvPr id="1" name="Shape 48"/>
        <p:cNvGrpSpPr/>
        <p:nvPr/>
      </p:nvGrpSpPr>
      <p:grpSpPr>
        <a:xfrm>
          <a:off x="0" y="0"/>
          <a:ext cx="0" cy="0"/>
          <a:chOff x="0" y="0"/>
          <a:chExt cx="0" cy="0"/>
        </a:xfrm>
      </p:grpSpPr>
      <p:sp>
        <p:nvSpPr>
          <p:cNvPr id="49" name="Google Shape;49;p8"/>
          <p:cNvSpPr/>
          <p:nvPr/>
        </p:nvSpPr>
        <p:spPr>
          <a:xfrm>
            <a:off x="-10650" y="0"/>
            <a:ext cx="12192000" cy="6858000"/>
          </a:xfrm>
          <a:prstGeom prst="rect">
            <a:avLst/>
          </a:prstGeom>
          <a:noFill/>
          <a:ln w="1143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50" name="Google Shape;50;p8"/>
          <p:cNvSpPr txBox="1">
            <a:spLocks noGrp="1"/>
          </p:cNvSpPr>
          <p:nvPr>
            <p:ph type="ctrTitle"/>
          </p:nvPr>
        </p:nvSpPr>
        <p:spPr>
          <a:xfrm>
            <a:off x="415617" y="2179385"/>
            <a:ext cx="11360800" cy="768400"/>
          </a:xfrm>
          <a:prstGeom prst="rect">
            <a:avLst/>
          </a:prstGeom>
        </p:spPr>
        <p:txBody>
          <a:bodyPr spcFirstLastPara="1" wrap="square" lIns="182850" tIns="182850" rIns="182850" bIns="182850" anchor="t" anchorCtr="0">
            <a:normAutofit/>
          </a:bodyPr>
          <a:lstStyle>
            <a:lvl1pPr lvl="0" algn="ctr" rtl="0">
              <a:spcBef>
                <a:spcPts val="0"/>
              </a:spcBef>
              <a:spcAft>
                <a:spcPts val="0"/>
              </a:spcAft>
              <a:buSzPts val="5400"/>
              <a:buFont typeface="Roboto Black"/>
              <a:buNone/>
              <a:defRPr sz="3600">
                <a:latin typeface="Roboto Black"/>
                <a:ea typeface="Roboto Black"/>
                <a:cs typeface="Roboto Black"/>
                <a:sym typeface="Roboto Black"/>
              </a:defRPr>
            </a:lvl1pPr>
            <a:lvl2pPr lvl="1" algn="ctr" rtl="0">
              <a:spcBef>
                <a:spcPts val="0"/>
              </a:spcBef>
              <a:spcAft>
                <a:spcPts val="0"/>
              </a:spcAft>
              <a:buSzPts val="9100"/>
              <a:buNone/>
              <a:defRPr sz="6067"/>
            </a:lvl2pPr>
            <a:lvl3pPr lvl="2" algn="ctr" rtl="0">
              <a:spcBef>
                <a:spcPts val="0"/>
              </a:spcBef>
              <a:spcAft>
                <a:spcPts val="0"/>
              </a:spcAft>
              <a:buSzPts val="9100"/>
              <a:buNone/>
              <a:defRPr sz="6067"/>
            </a:lvl3pPr>
            <a:lvl4pPr lvl="3" algn="ctr" rtl="0">
              <a:spcBef>
                <a:spcPts val="0"/>
              </a:spcBef>
              <a:spcAft>
                <a:spcPts val="0"/>
              </a:spcAft>
              <a:buSzPts val="9100"/>
              <a:buNone/>
              <a:defRPr sz="6067"/>
            </a:lvl4pPr>
            <a:lvl5pPr lvl="4" algn="ctr" rtl="0">
              <a:spcBef>
                <a:spcPts val="0"/>
              </a:spcBef>
              <a:spcAft>
                <a:spcPts val="0"/>
              </a:spcAft>
              <a:buSzPts val="9100"/>
              <a:buNone/>
              <a:defRPr sz="6067"/>
            </a:lvl5pPr>
            <a:lvl6pPr lvl="5" algn="ctr" rtl="0">
              <a:spcBef>
                <a:spcPts val="0"/>
              </a:spcBef>
              <a:spcAft>
                <a:spcPts val="0"/>
              </a:spcAft>
              <a:buSzPts val="9100"/>
              <a:buNone/>
              <a:defRPr sz="6067"/>
            </a:lvl6pPr>
            <a:lvl7pPr lvl="6" algn="ctr" rtl="0">
              <a:spcBef>
                <a:spcPts val="0"/>
              </a:spcBef>
              <a:spcAft>
                <a:spcPts val="0"/>
              </a:spcAft>
              <a:buSzPts val="9100"/>
              <a:buNone/>
              <a:defRPr sz="6067"/>
            </a:lvl7pPr>
            <a:lvl8pPr lvl="7" algn="ctr" rtl="0">
              <a:spcBef>
                <a:spcPts val="0"/>
              </a:spcBef>
              <a:spcAft>
                <a:spcPts val="0"/>
              </a:spcAft>
              <a:buSzPts val="9100"/>
              <a:buNone/>
              <a:defRPr sz="6067"/>
            </a:lvl8pPr>
            <a:lvl9pPr lvl="8" algn="ctr" rtl="0">
              <a:spcBef>
                <a:spcPts val="0"/>
              </a:spcBef>
              <a:spcAft>
                <a:spcPts val="0"/>
              </a:spcAft>
              <a:buSzPts val="9100"/>
              <a:buNone/>
              <a:defRPr sz="6067"/>
            </a:lvl9pPr>
          </a:lstStyle>
          <a:p>
            <a:endParaRPr/>
          </a:p>
        </p:txBody>
      </p:sp>
      <p:pic>
        <p:nvPicPr>
          <p:cNvPr id="51" name="Google Shape;51;p8"/>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52" name="Google Shape;52;p8"/>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53" name="Google Shape;53;p8"/>
          <p:cNvPicPr preferRelativeResize="0"/>
          <p:nvPr/>
        </p:nvPicPr>
        <p:blipFill>
          <a:blip r:embed="rId3">
            <a:alphaModFix/>
          </a:blip>
          <a:stretch>
            <a:fillRect/>
          </a:stretch>
        </p:blipFill>
        <p:spPr>
          <a:xfrm>
            <a:off x="4402603" y="6510819"/>
            <a:ext cx="3365500" cy="190500"/>
          </a:xfrm>
          <a:prstGeom prst="rect">
            <a:avLst/>
          </a:prstGeom>
          <a:noFill/>
          <a:ln>
            <a:noFill/>
          </a:ln>
        </p:spPr>
      </p:pic>
      <p:sp>
        <p:nvSpPr>
          <p:cNvPr id="54" name="Google Shape;54;p8"/>
          <p:cNvSpPr/>
          <p:nvPr/>
        </p:nvSpPr>
        <p:spPr>
          <a:xfrm>
            <a:off x="2410617" y="3231867"/>
            <a:ext cx="7400600" cy="2559800"/>
          </a:xfrm>
          <a:prstGeom prst="rect">
            <a:avLst/>
          </a:prstGeom>
          <a:solidFill>
            <a:srgbClr val="000000">
              <a:alpha val="16450"/>
            </a:srgbClr>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55" name="Google Shape;55;p8"/>
          <p:cNvSpPr txBox="1">
            <a:spLocks noGrp="1"/>
          </p:cNvSpPr>
          <p:nvPr>
            <p:ph type="subTitle" idx="1"/>
          </p:nvPr>
        </p:nvSpPr>
        <p:spPr>
          <a:xfrm>
            <a:off x="2777700" y="3461550"/>
            <a:ext cx="6636600" cy="1166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SzPts val="2400"/>
              <a:buFont typeface="Roboto"/>
              <a:buNone/>
              <a:defRPr sz="1600" b="1">
                <a:latin typeface="Roboto"/>
                <a:ea typeface="Roboto"/>
                <a:cs typeface="Roboto"/>
                <a:sym typeface="Roboto"/>
              </a:defRPr>
            </a:lvl1pPr>
            <a:lvl2pPr lvl="1" algn="ctr" rtl="0">
              <a:lnSpc>
                <a:spcPct val="100000"/>
              </a:lnSpc>
              <a:spcBef>
                <a:spcPts val="0"/>
              </a:spcBef>
              <a:spcAft>
                <a:spcPts val="0"/>
              </a:spcAft>
              <a:buClr>
                <a:schemeClr val="lt1"/>
              </a:buClr>
              <a:buSzPts val="2400"/>
              <a:buNone/>
              <a:defRPr sz="1600">
                <a:solidFill>
                  <a:schemeClr val="lt1"/>
                </a:solidFill>
              </a:defRPr>
            </a:lvl2pPr>
            <a:lvl3pPr lvl="2" algn="ctr" rtl="0">
              <a:lnSpc>
                <a:spcPct val="100000"/>
              </a:lnSpc>
              <a:spcBef>
                <a:spcPts val="0"/>
              </a:spcBef>
              <a:spcAft>
                <a:spcPts val="0"/>
              </a:spcAft>
              <a:buClr>
                <a:schemeClr val="lt1"/>
              </a:buClr>
              <a:buSzPts val="2400"/>
              <a:buNone/>
              <a:defRPr sz="1600">
                <a:solidFill>
                  <a:schemeClr val="lt1"/>
                </a:solidFill>
              </a:defRPr>
            </a:lvl3pPr>
            <a:lvl4pPr lvl="3" algn="ctr" rtl="0">
              <a:lnSpc>
                <a:spcPct val="100000"/>
              </a:lnSpc>
              <a:spcBef>
                <a:spcPts val="0"/>
              </a:spcBef>
              <a:spcAft>
                <a:spcPts val="0"/>
              </a:spcAft>
              <a:buClr>
                <a:schemeClr val="lt1"/>
              </a:buClr>
              <a:buSzPts val="2400"/>
              <a:buNone/>
              <a:defRPr sz="1600">
                <a:solidFill>
                  <a:schemeClr val="lt1"/>
                </a:solidFill>
              </a:defRPr>
            </a:lvl4pPr>
            <a:lvl5pPr lvl="4" algn="ctr" rtl="0">
              <a:lnSpc>
                <a:spcPct val="100000"/>
              </a:lnSpc>
              <a:spcBef>
                <a:spcPts val="0"/>
              </a:spcBef>
              <a:spcAft>
                <a:spcPts val="0"/>
              </a:spcAft>
              <a:buClr>
                <a:schemeClr val="lt1"/>
              </a:buClr>
              <a:buSzPts val="2400"/>
              <a:buNone/>
              <a:defRPr sz="1600">
                <a:solidFill>
                  <a:schemeClr val="lt1"/>
                </a:solidFill>
              </a:defRPr>
            </a:lvl5pPr>
            <a:lvl6pPr lvl="5" algn="ctr" rtl="0">
              <a:lnSpc>
                <a:spcPct val="100000"/>
              </a:lnSpc>
              <a:spcBef>
                <a:spcPts val="0"/>
              </a:spcBef>
              <a:spcAft>
                <a:spcPts val="0"/>
              </a:spcAft>
              <a:buClr>
                <a:schemeClr val="lt1"/>
              </a:buClr>
              <a:buSzPts val="2400"/>
              <a:buNone/>
              <a:defRPr sz="1600">
                <a:solidFill>
                  <a:schemeClr val="lt1"/>
                </a:solidFill>
              </a:defRPr>
            </a:lvl6pPr>
            <a:lvl7pPr lvl="6" algn="ctr" rtl="0">
              <a:lnSpc>
                <a:spcPct val="100000"/>
              </a:lnSpc>
              <a:spcBef>
                <a:spcPts val="0"/>
              </a:spcBef>
              <a:spcAft>
                <a:spcPts val="0"/>
              </a:spcAft>
              <a:buClr>
                <a:schemeClr val="lt1"/>
              </a:buClr>
              <a:buSzPts val="2400"/>
              <a:buNone/>
              <a:defRPr sz="1600">
                <a:solidFill>
                  <a:schemeClr val="lt1"/>
                </a:solidFill>
              </a:defRPr>
            </a:lvl7pPr>
            <a:lvl8pPr lvl="7" algn="ctr" rtl="0">
              <a:lnSpc>
                <a:spcPct val="100000"/>
              </a:lnSpc>
              <a:spcBef>
                <a:spcPts val="0"/>
              </a:spcBef>
              <a:spcAft>
                <a:spcPts val="0"/>
              </a:spcAft>
              <a:buClr>
                <a:schemeClr val="lt1"/>
              </a:buClr>
              <a:buSzPts val="2400"/>
              <a:buNone/>
              <a:defRPr sz="1600">
                <a:solidFill>
                  <a:schemeClr val="lt1"/>
                </a:solidFill>
              </a:defRPr>
            </a:lvl8pPr>
            <a:lvl9pPr lvl="8" algn="ctr" rtl="0">
              <a:lnSpc>
                <a:spcPct val="100000"/>
              </a:lnSpc>
              <a:spcBef>
                <a:spcPts val="0"/>
              </a:spcBef>
              <a:spcAft>
                <a:spcPts val="0"/>
              </a:spcAft>
              <a:buClr>
                <a:schemeClr val="lt1"/>
              </a:buClr>
              <a:buSzPts val="2400"/>
              <a:buNone/>
              <a:defRPr sz="1600">
                <a:solidFill>
                  <a:schemeClr val="lt1"/>
                </a:solidFill>
              </a:defRPr>
            </a:lvl9pPr>
          </a:lstStyle>
          <a:p>
            <a:endParaRPr/>
          </a:p>
        </p:txBody>
      </p:sp>
      <p:pic>
        <p:nvPicPr>
          <p:cNvPr id="56" name="Google Shape;56;p8"/>
          <p:cNvPicPr preferRelativeResize="0"/>
          <p:nvPr/>
        </p:nvPicPr>
        <p:blipFill rotWithShape="1">
          <a:blip r:embed="rId4">
            <a:alphaModFix/>
          </a:blip>
          <a:srcRect/>
          <a:stretch/>
        </p:blipFill>
        <p:spPr>
          <a:xfrm>
            <a:off x="4402603" y="6460019"/>
            <a:ext cx="3365500" cy="190500"/>
          </a:xfrm>
          <a:prstGeom prst="rect">
            <a:avLst/>
          </a:prstGeom>
          <a:noFill/>
          <a:ln>
            <a:noFill/>
          </a:ln>
        </p:spPr>
      </p:pic>
      <p:pic>
        <p:nvPicPr>
          <p:cNvPr id="57" name="Google Shape;57;p8"/>
          <p:cNvPicPr preferRelativeResize="0"/>
          <p:nvPr/>
        </p:nvPicPr>
        <p:blipFill rotWithShape="1">
          <a:blip r:embed="rId5">
            <a:alphaModFix/>
          </a:blip>
          <a:srcRect/>
          <a:stretch/>
        </p:blipFill>
        <p:spPr>
          <a:xfrm>
            <a:off x="9956800" y="277393"/>
            <a:ext cx="1981200" cy="768350"/>
          </a:xfrm>
          <a:prstGeom prst="rect">
            <a:avLst/>
          </a:prstGeom>
          <a:noFill/>
          <a:ln>
            <a:noFill/>
          </a:ln>
        </p:spPr>
      </p:pic>
      <p:sp>
        <p:nvSpPr>
          <p:cNvPr id="58" name="Google Shape;58;p8"/>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latin typeface="Roboto Medium"/>
                <a:ea typeface="Roboto Medium"/>
                <a:cs typeface="Roboto Medium"/>
                <a:sym typeface="Roboto Medium"/>
              </a:defRPr>
            </a:lvl1pPr>
            <a:lvl2pPr lvl="1" rtl="0">
              <a:buNone/>
              <a:defRPr sz="1600">
                <a:latin typeface="Roboto Medium"/>
                <a:ea typeface="Roboto Medium"/>
                <a:cs typeface="Roboto Medium"/>
                <a:sym typeface="Roboto Medium"/>
              </a:defRPr>
            </a:lvl2pPr>
            <a:lvl3pPr lvl="2" rtl="0">
              <a:buNone/>
              <a:defRPr sz="1600">
                <a:latin typeface="Roboto Medium"/>
                <a:ea typeface="Roboto Medium"/>
                <a:cs typeface="Roboto Medium"/>
                <a:sym typeface="Roboto Medium"/>
              </a:defRPr>
            </a:lvl3pPr>
            <a:lvl4pPr lvl="3" rtl="0">
              <a:buNone/>
              <a:defRPr sz="1600">
                <a:latin typeface="Roboto Medium"/>
                <a:ea typeface="Roboto Medium"/>
                <a:cs typeface="Roboto Medium"/>
                <a:sym typeface="Roboto Medium"/>
              </a:defRPr>
            </a:lvl4pPr>
            <a:lvl5pPr lvl="4" rtl="0">
              <a:buNone/>
              <a:defRPr sz="1600">
                <a:latin typeface="Roboto Medium"/>
                <a:ea typeface="Roboto Medium"/>
                <a:cs typeface="Roboto Medium"/>
                <a:sym typeface="Roboto Medium"/>
              </a:defRPr>
            </a:lvl5pPr>
            <a:lvl6pPr lvl="5" rtl="0">
              <a:buNone/>
              <a:defRPr sz="1600">
                <a:latin typeface="Roboto Medium"/>
                <a:ea typeface="Roboto Medium"/>
                <a:cs typeface="Roboto Medium"/>
                <a:sym typeface="Roboto Medium"/>
              </a:defRPr>
            </a:lvl6pPr>
            <a:lvl7pPr lvl="6" rtl="0">
              <a:buNone/>
              <a:defRPr sz="1600">
                <a:latin typeface="Roboto Medium"/>
                <a:ea typeface="Roboto Medium"/>
                <a:cs typeface="Roboto Medium"/>
                <a:sym typeface="Roboto Medium"/>
              </a:defRPr>
            </a:lvl7pPr>
            <a:lvl8pPr lvl="7" rtl="0">
              <a:buNone/>
              <a:defRPr sz="1600">
                <a:latin typeface="Roboto Medium"/>
                <a:ea typeface="Roboto Medium"/>
                <a:cs typeface="Roboto Medium"/>
                <a:sym typeface="Roboto Medium"/>
              </a:defRPr>
            </a:lvl8pPr>
            <a:lvl9pPr lvl="8" rtl="0">
              <a:buNone/>
              <a:defRPr sz="16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tsikkodia 1 2 2">
  <p:cSld name="TITLE_1_2_2">
    <p:bg>
      <p:bgPr>
        <a:solidFill>
          <a:schemeClr val="accent1"/>
        </a:solidFill>
        <a:effectLst/>
      </p:bgPr>
    </p:bg>
    <p:spTree>
      <p:nvGrpSpPr>
        <p:cNvPr id="1" name="Shape 59"/>
        <p:cNvGrpSpPr/>
        <p:nvPr/>
      </p:nvGrpSpPr>
      <p:grpSpPr>
        <a:xfrm>
          <a:off x="0" y="0"/>
          <a:ext cx="0" cy="0"/>
          <a:chOff x="0" y="0"/>
          <a:chExt cx="0" cy="0"/>
        </a:xfrm>
      </p:grpSpPr>
      <p:sp>
        <p:nvSpPr>
          <p:cNvPr id="60" name="Google Shape;60;p9"/>
          <p:cNvSpPr/>
          <p:nvPr/>
        </p:nvSpPr>
        <p:spPr>
          <a:xfrm>
            <a:off x="-10650" y="0"/>
            <a:ext cx="12192000" cy="6858000"/>
          </a:xfrm>
          <a:prstGeom prst="rect">
            <a:avLst/>
          </a:prstGeom>
          <a:noFill/>
          <a:ln w="114300" cap="flat" cmpd="sng">
            <a:solidFill>
              <a:schemeClr val="l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61" name="Google Shape;61;p9"/>
          <p:cNvSpPr txBox="1">
            <a:spLocks noGrp="1"/>
          </p:cNvSpPr>
          <p:nvPr>
            <p:ph type="ctrTitle"/>
          </p:nvPr>
        </p:nvSpPr>
        <p:spPr>
          <a:xfrm>
            <a:off x="415617" y="2179385"/>
            <a:ext cx="11360800" cy="768400"/>
          </a:xfrm>
          <a:prstGeom prst="rect">
            <a:avLst/>
          </a:prstGeom>
        </p:spPr>
        <p:txBody>
          <a:bodyPr spcFirstLastPara="1" wrap="square" lIns="182850" tIns="182850" rIns="182850" bIns="182850" anchor="t" anchorCtr="0">
            <a:normAutofit/>
          </a:bodyPr>
          <a:lstStyle>
            <a:lvl1pPr lvl="0" algn="ctr" rtl="0">
              <a:spcBef>
                <a:spcPts val="0"/>
              </a:spcBef>
              <a:spcAft>
                <a:spcPts val="0"/>
              </a:spcAft>
              <a:buSzPts val="5400"/>
              <a:buFont typeface="Roboto Black"/>
              <a:buNone/>
              <a:defRPr sz="3600">
                <a:latin typeface="Roboto Black"/>
                <a:ea typeface="Roboto Black"/>
                <a:cs typeface="Roboto Black"/>
                <a:sym typeface="Roboto Black"/>
              </a:defRPr>
            </a:lvl1pPr>
            <a:lvl2pPr lvl="1" algn="ctr" rtl="0">
              <a:spcBef>
                <a:spcPts val="0"/>
              </a:spcBef>
              <a:spcAft>
                <a:spcPts val="0"/>
              </a:spcAft>
              <a:buSzPts val="9100"/>
              <a:buNone/>
              <a:defRPr sz="6067"/>
            </a:lvl2pPr>
            <a:lvl3pPr lvl="2" algn="ctr" rtl="0">
              <a:spcBef>
                <a:spcPts val="0"/>
              </a:spcBef>
              <a:spcAft>
                <a:spcPts val="0"/>
              </a:spcAft>
              <a:buSzPts val="9100"/>
              <a:buNone/>
              <a:defRPr sz="6067"/>
            </a:lvl3pPr>
            <a:lvl4pPr lvl="3" algn="ctr" rtl="0">
              <a:spcBef>
                <a:spcPts val="0"/>
              </a:spcBef>
              <a:spcAft>
                <a:spcPts val="0"/>
              </a:spcAft>
              <a:buSzPts val="9100"/>
              <a:buNone/>
              <a:defRPr sz="6067"/>
            </a:lvl4pPr>
            <a:lvl5pPr lvl="4" algn="ctr" rtl="0">
              <a:spcBef>
                <a:spcPts val="0"/>
              </a:spcBef>
              <a:spcAft>
                <a:spcPts val="0"/>
              </a:spcAft>
              <a:buSzPts val="9100"/>
              <a:buNone/>
              <a:defRPr sz="6067"/>
            </a:lvl5pPr>
            <a:lvl6pPr lvl="5" algn="ctr" rtl="0">
              <a:spcBef>
                <a:spcPts val="0"/>
              </a:spcBef>
              <a:spcAft>
                <a:spcPts val="0"/>
              </a:spcAft>
              <a:buSzPts val="9100"/>
              <a:buNone/>
              <a:defRPr sz="6067"/>
            </a:lvl6pPr>
            <a:lvl7pPr lvl="6" algn="ctr" rtl="0">
              <a:spcBef>
                <a:spcPts val="0"/>
              </a:spcBef>
              <a:spcAft>
                <a:spcPts val="0"/>
              </a:spcAft>
              <a:buSzPts val="9100"/>
              <a:buNone/>
              <a:defRPr sz="6067"/>
            </a:lvl7pPr>
            <a:lvl8pPr lvl="7" algn="ctr" rtl="0">
              <a:spcBef>
                <a:spcPts val="0"/>
              </a:spcBef>
              <a:spcAft>
                <a:spcPts val="0"/>
              </a:spcAft>
              <a:buSzPts val="9100"/>
              <a:buNone/>
              <a:defRPr sz="6067"/>
            </a:lvl8pPr>
            <a:lvl9pPr lvl="8" algn="ctr" rtl="0">
              <a:spcBef>
                <a:spcPts val="0"/>
              </a:spcBef>
              <a:spcAft>
                <a:spcPts val="0"/>
              </a:spcAft>
              <a:buSzPts val="9100"/>
              <a:buNone/>
              <a:defRPr sz="6067"/>
            </a:lvl9pPr>
          </a:lstStyle>
          <a:p>
            <a:endParaRPr/>
          </a:p>
        </p:txBody>
      </p:sp>
      <p:pic>
        <p:nvPicPr>
          <p:cNvPr id="62" name="Google Shape;62;p9"/>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63" name="Google Shape;63;p9"/>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64" name="Google Shape;64;p9"/>
          <p:cNvPicPr preferRelativeResize="0"/>
          <p:nvPr/>
        </p:nvPicPr>
        <p:blipFill>
          <a:blip r:embed="rId3">
            <a:alphaModFix/>
          </a:blip>
          <a:stretch>
            <a:fillRect/>
          </a:stretch>
        </p:blipFill>
        <p:spPr>
          <a:xfrm>
            <a:off x="4402603" y="6510819"/>
            <a:ext cx="3365500" cy="190500"/>
          </a:xfrm>
          <a:prstGeom prst="rect">
            <a:avLst/>
          </a:prstGeom>
          <a:noFill/>
          <a:ln>
            <a:noFill/>
          </a:ln>
        </p:spPr>
      </p:pic>
      <p:sp>
        <p:nvSpPr>
          <p:cNvPr id="65" name="Google Shape;65;p9"/>
          <p:cNvSpPr/>
          <p:nvPr/>
        </p:nvSpPr>
        <p:spPr>
          <a:xfrm>
            <a:off x="2410617" y="3231867"/>
            <a:ext cx="7400600" cy="2559800"/>
          </a:xfrm>
          <a:prstGeom prst="rect">
            <a:avLst/>
          </a:prstGeom>
          <a:solidFill>
            <a:srgbClr val="FFFFFF">
              <a:alpha val="30260"/>
            </a:srgbClr>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66" name="Google Shape;66;p9"/>
          <p:cNvSpPr txBox="1">
            <a:spLocks noGrp="1"/>
          </p:cNvSpPr>
          <p:nvPr>
            <p:ph type="subTitle" idx="1"/>
          </p:nvPr>
        </p:nvSpPr>
        <p:spPr>
          <a:xfrm>
            <a:off x="2777700" y="3461550"/>
            <a:ext cx="6636600" cy="1166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SzPts val="2400"/>
              <a:buFont typeface="Roboto"/>
              <a:buNone/>
              <a:defRPr sz="1600" b="1">
                <a:latin typeface="Roboto"/>
                <a:ea typeface="Roboto"/>
                <a:cs typeface="Roboto"/>
                <a:sym typeface="Roboto"/>
              </a:defRPr>
            </a:lvl1pPr>
            <a:lvl2pPr lvl="1" algn="ctr" rtl="0">
              <a:lnSpc>
                <a:spcPct val="100000"/>
              </a:lnSpc>
              <a:spcBef>
                <a:spcPts val="0"/>
              </a:spcBef>
              <a:spcAft>
                <a:spcPts val="0"/>
              </a:spcAft>
              <a:buClr>
                <a:schemeClr val="lt1"/>
              </a:buClr>
              <a:buSzPts val="2400"/>
              <a:buNone/>
              <a:defRPr sz="1600">
                <a:solidFill>
                  <a:schemeClr val="lt1"/>
                </a:solidFill>
              </a:defRPr>
            </a:lvl2pPr>
            <a:lvl3pPr lvl="2" algn="ctr" rtl="0">
              <a:lnSpc>
                <a:spcPct val="100000"/>
              </a:lnSpc>
              <a:spcBef>
                <a:spcPts val="0"/>
              </a:spcBef>
              <a:spcAft>
                <a:spcPts val="0"/>
              </a:spcAft>
              <a:buClr>
                <a:schemeClr val="lt1"/>
              </a:buClr>
              <a:buSzPts val="2400"/>
              <a:buNone/>
              <a:defRPr sz="1600">
                <a:solidFill>
                  <a:schemeClr val="lt1"/>
                </a:solidFill>
              </a:defRPr>
            </a:lvl3pPr>
            <a:lvl4pPr lvl="3" algn="ctr" rtl="0">
              <a:lnSpc>
                <a:spcPct val="100000"/>
              </a:lnSpc>
              <a:spcBef>
                <a:spcPts val="0"/>
              </a:spcBef>
              <a:spcAft>
                <a:spcPts val="0"/>
              </a:spcAft>
              <a:buClr>
                <a:schemeClr val="lt1"/>
              </a:buClr>
              <a:buSzPts val="2400"/>
              <a:buNone/>
              <a:defRPr sz="1600">
                <a:solidFill>
                  <a:schemeClr val="lt1"/>
                </a:solidFill>
              </a:defRPr>
            </a:lvl4pPr>
            <a:lvl5pPr lvl="4" algn="ctr" rtl="0">
              <a:lnSpc>
                <a:spcPct val="100000"/>
              </a:lnSpc>
              <a:spcBef>
                <a:spcPts val="0"/>
              </a:spcBef>
              <a:spcAft>
                <a:spcPts val="0"/>
              </a:spcAft>
              <a:buClr>
                <a:schemeClr val="lt1"/>
              </a:buClr>
              <a:buSzPts val="2400"/>
              <a:buNone/>
              <a:defRPr sz="1600">
                <a:solidFill>
                  <a:schemeClr val="lt1"/>
                </a:solidFill>
              </a:defRPr>
            </a:lvl5pPr>
            <a:lvl6pPr lvl="5" algn="ctr" rtl="0">
              <a:lnSpc>
                <a:spcPct val="100000"/>
              </a:lnSpc>
              <a:spcBef>
                <a:spcPts val="0"/>
              </a:spcBef>
              <a:spcAft>
                <a:spcPts val="0"/>
              </a:spcAft>
              <a:buClr>
                <a:schemeClr val="lt1"/>
              </a:buClr>
              <a:buSzPts val="2400"/>
              <a:buNone/>
              <a:defRPr sz="1600">
                <a:solidFill>
                  <a:schemeClr val="lt1"/>
                </a:solidFill>
              </a:defRPr>
            </a:lvl6pPr>
            <a:lvl7pPr lvl="6" algn="ctr" rtl="0">
              <a:lnSpc>
                <a:spcPct val="100000"/>
              </a:lnSpc>
              <a:spcBef>
                <a:spcPts val="0"/>
              </a:spcBef>
              <a:spcAft>
                <a:spcPts val="0"/>
              </a:spcAft>
              <a:buClr>
                <a:schemeClr val="lt1"/>
              </a:buClr>
              <a:buSzPts val="2400"/>
              <a:buNone/>
              <a:defRPr sz="1600">
                <a:solidFill>
                  <a:schemeClr val="lt1"/>
                </a:solidFill>
              </a:defRPr>
            </a:lvl7pPr>
            <a:lvl8pPr lvl="7" algn="ctr" rtl="0">
              <a:lnSpc>
                <a:spcPct val="100000"/>
              </a:lnSpc>
              <a:spcBef>
                <a:spcPts val="0"/>
              </a:spcBef>
              <a:spcAft>
                <a:spcPts val="0"/>
              </a:spcAft>
              <a:buClr>
                <a:schemeClr val="lt1"/>
              </a:buClr>
              <a:buSzPts val="2400"/>
              <a:buNone/>
              <a:defRPr sz="1600">
                <a:solidFill>
                  <a:schemeClr val="lt1"/>
                </a:solidFill>
              </a:defRPr>
            </a:lvl8pPr>
            <a:lvl9pPr lvl="8" algn="ctr" rtl="0">
              <a:lnSpc>
                <a:spcPct val="100000"/>
              </a:lnSpc>
              <a:spcBef>
                <a:spcPts val="0"/>
              </a:spcBef>
              <a:spcAft>
                <a:spcPts val="0"/>
              </a:spcAft>
              <a:buClr>
                <a:schemeClr val="lt1"/>
              </a:buClr>
              <a:buSzPts val="2400"/>
              <a:buNone/>
              <a:defRPr sz="16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ko sivun kuv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316AAF1-9490-2640-8E7E-726C32E2F250}"/>
              </a:ext>
            </a:extLst>
          </p:cNvPr>
          <p:cNvSpPr>
            <a:spLocks noGrp="1"/>
          </p:cNvSpPr>
          <p:nvPr>
            <p:ph type="pic" sz="quarter" idx="10" hasCustomPrompt="1"/>
          </p:nvPr>
        </p:nvSpPr>
        <p:spPr>
          <a:xfrm>
            <a:off x="0" y="0"/>
            <a:ext cx="12192000" cy="6858000"/>
          </a:xfrm>
        </p:spPr>
        <p:txBody>
          <a:bodyPr/>
          <a:lstStyle/>
          <a:p>
            <a:r>
              <a:rPr lang="fi-FI"/>
              <a:t>Kuva</a:t>
            </a:r>
          </a:p>
        </p:txBody>
      </p:sp>
      <p:sp>
        <p:nvSpPr>
          <p:cNvPr id="2" name="Title 1" hidden="1">
            <a:extLst>
              <a:ext uri="{FF2B5EF4-FFF2-40B4-BE49-F238E27FC236}">
                <a16:creationId xmlns:a16="http://schemas.microsoft.com/office/drawing/2014/main" id="{10CBC1F4-99EC-104A-BD05-E662ED1A096C}"/>
              </a:ext>
            </a:extLst>
          </p:cNvPr>
          <p:cNvSpPr>
            <a:spLocks noGrp="1"/>
          </p:cNvSpPr>
          <p:nvPr>
            <p:ph type="title" hasCustomPrompt="1"/>
          </p:nvPr>
        </p:nvSpPr>
        <p:spPr>
          <a:xfrm>
            <a:off x="945776" y="2686984"/>
            <a:ext cx="10515600" cy="1325563"/>
          </a:xfrm>
        </p:spPr>
        <p:txBody>
          <a:bodyPr/>
          <a:lstStyle>
            <a:lvl1pPr>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Tree>
    <p:extLst>
      <p:ext uri="{BB962C8B-B14F-4D97-AF65-F5344CB8AC3E}">
        <p14:creationId xmlns:p14="http://schemas.microsoft.com/office/powerpoint/2010/main" val="2068886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04-2-boksia-tumma">
  <p:cSld name="TITLE_1_2_1_1">
    <p:bg>
      <p:bgPr>
        <a:solidFill>
          <a:schemeClr val="accent1"/>
        </a:solidFill>
        <a:effectLst/>
      </p:bgPr>
    </p:bg>
    <p:spTree>
      <p:nvGrpSpPr>
        <p:cNvPr id="1" name="Shape 81"/>
        <p:cNvGrpSpPr/>
        <p:nvPr/>
      </p:nvGrpSpPr>
      <p:grpSpPr>
        <a:xfrm>
          <a:off x="0" y="0"/>
          <a:ext cx="0" cy="0"/>
          <a:chOff x="0" y="0"/>
          <a:chExt cx="0" cy="0"/>
        </a:xfrm>
      </p:grpSpPr>
      <p:sp>
        <p:nvSpPr>
          <p:cNvPr id="82" name="Google Shape;82;p11"/>
          <p:cNvSpPr/>
          <p:nvPr/>
        </p:nvSpPr>
        <p:spPr>
          <a:xfrm>
            <a:off x="-10650" y="0"/>
            <a:ext cx="12192000" cy="6858000"/>
          </a:xfrm>
          <a:prstGeom prst="rect">
            <a:avLst/>
          </a:prstGeom>
          <a:noFill/>
          <a:ln w="114300" cap="flat" cmpd="sng">
            <a:solidFill>
              <a:schemeClr val="l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83" name="Google Shape;83;p11"/>
          <p:cNvSpPr txBox="1">
            <a:spLocks noGrp="1"/>
          </p:cNvSpPr>
          <p:nvPr>
            <p:ph type="ctrTitle"/>
          </p:nvPr>
        </p:nvSpPr>
        <p:spPr>
          <a:xfrm>
            <a:off x="1485050" y="1600217"/>
            <a:ext cx="9222000" cy="768400"/>
          </a:xfrm>
          <a:prstGeom prst="rect">
            <a:avLst/>
          </a:prstGeom>
        </p:spPr>
        <p:txBody>
          <a:bodyPr spcFirstLastPara="1" wrap="square" lIns="182850" tIns="182850" rIns="182850" bIns="182850" anchor="b" anchorCtr="0">
            <a:normAutofit/>
          </a:bodyPr>
          <a:lstStyle>
            <a:lvl1pPr lvl="0" algn="ctr" rtl="0">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1pPr>
            <a:lvl2pPr lvl="1" algn="ctr" rtl="0">
              <a:spcBef>
                <a:spcPts val="0"/>
              </a:spcBef>
              <a:spcAft>
                <a:spcPts val="0"/>
              </a:spcAft>
              <a:buClr>
                <a:schemeClr val="lt1"/>
              </a:buClr>
              <a:buSzPts val="9100"/>
              <a:buNone/>
              <a:defRPr sz="6067">
                <a:solidFill>
                  <a:schemeClr val="lt1"/>
                </a:solidFill>
              </a:defRPr>
            </a:lvl2pPr>
            <a:lvl3pPr lvl="2" algn="ctr" rtl="0">
              <a:spcBef>
                <a:spcPts val="0"/>
              </a:spcBef>
              <a:spcAft>
                <a:spcPts val="0"/>
              </a:spcAft>
              <a:buClr>
                <a:schemeClr val="lt1"/>
              </a:buClr>
              <a:buSzPts val="9100"/>
              <a:buNone/>
              <a:defRPr sz="6067">
                <a:solidFill>
                  <a:schemeClr val="lt1"/>
                </a:solidFill>
              </a:defRPr>
            </a:lvl3pPr>
            <a:lvl4pPr lvl="3" algn="ctr" rtl="0">
              <a:spcBef>
                <a:spcPts val="0"/>
              </a:spcBef>
              <a:spcAft>
                <a:spcPts val="0"/>
              </a:spcAft>
              <a:buClr>
                <a:schemeClr val="lt1"/>
              </a:buClr>
              <a:buSzPts val="9100"/>
              <a:buNone/>
              <a:defRPr sz="6067">
                <a:solidFill>
                  <a:schemeClr val="lt1"/>
                </a:solidFill>
              </a:defRPr>
            </a:lvl4pPr>
            <a:lvl5pPr lvl="4" algn="ctr" rtl="0">
              <a:spcBef>
                <a:spcPts val="0"/>
              </a:spcBef>
              <a:spcAft>
                <a:spcPts val="0"/>
              </a:spcAft>
              <a:buClr>
                <a:schemeClr val="lt1"/>
              </a:buClr>
              <a:buSzPts val="9100"/>
              <a:buNone/>
              <a:defRPr sz="6067">
                <a:solidFill>
                  <a:schemeClr val="lt1"/>
                </a:solidFill>
              </a:defRPr>
            </a:lvl5pPr>
            <a:lvl6pPr lvl="5" algn="ctr" rtl="0">
              <a:spcBef>
                <a:spcPts val="0"/>
              </a:spcBef>
              <a:spcAft>
                <a:spcPts val="0"/>
              </a:spcAft>
              <a:buClr>
                <a:schemeClr val="lt1"/>
              </a:buClr>
              <a:buSzPts val="9100"/>
              <a:buNone/>
              <a:defRPr sz="6067">
                <a:solidFill>
                  <a:schemeClr val="lt1"/>
                </a:solidFill>
              </a:defRPr>
            </a:lvl6pPr>
            <a:lvl7pPr lvl="6" algn="ctr" rtl="0">
              <a:spcBef>
                <a:spcPts val="0"/>
              </a:spcBef>
              <a:spcAft>
                <a:spcPts val="0"/>
              </a:spcAft>
              <a:buClr>
                <a:schemeClr val="lt1"/>
              </a:buClr>
              <a:buSzPts val="9100"/>
              <a:buNone/>
              <a:defRPr sz="6067">
                <a:solidFill>
                  <a:schemeClr val="lt1"/>
                </a:solidFill>
              </a:defRPr>
            </a:lvl7pPr>
            <a:lvl8pPr lvl="7" algn="ctr" rtl="0">
              <a:spcBef>
                <a:spcPts val="0"/>
              </a:spcBef>
              <a:spcAft>
                <a:spcPts val="0"/>
              </a:spcAft>
              <a:buClr>
                <a:schemeClr val="lt1"/>
              </a:buClr>
              <a:buSzPts val="9100"/>
              <a:buNone/>
              <a:defRPr sz="6067">
                <a:solidFill>
                  <a:schemeClr val="lt1"/>
                </a:solidFill>
              </a:defRPr>
            </a:lvl8pPr>
            <a:lvl9pPr lvl="8" algn="ctr" rtl="0">
              <a:spcBef>
                <a:spcPts val="0"/>
              </a:spcBef>
              <a:spcAft>
                <a:spcPts val="0"/>
              </a:spcAft>
              <a:buClr>
                <a:schemeClr val="lt1"/>
              </a:buClr>
              <a:buSzPts val="9100"/>
              <a:buNone/>
              <a:defRPr sz="6067">
                <a:solidFill>
                  <a:schemeClr val="lt1"/>
                </a:solidFill>
              </a:defRPr>
            </a:lvl9pPr>
          </a:lstStyle>
          <a:p>
            <a:endParaRPr/>
          </a:p>
        </p:txBody>
      </p:sp>
      <p:pic>
        <p:nvPicPr>
          <p:cNvPr id="84" name="Google Shape;84;p11"/>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85" name="Google Shape;85;p11"/>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86" name="Google Shape;86;p11"/>
          <p:cNvPicPr preferRelativeResize="0"/>
          <p:nvPr/>
        </p:nvPicPr>
        <p:blipFill>
          <a:blip r:embed="rId3">
            <a:alphaModFix/>
          </a:blip>
          <a:stretch>
            <a:fillRect/>
          </a:stretch>
        </p:blipFill>
        <p:spPr>
          <a:xfrm>
            <a:off x="4402603" y="6460019"/>
            <a:ext cx="3365500" cy="190500"/>
          </a:xfrm>
          <a:prstGeom prst="rect">
            <a:avLst/>
          </a:prstGeom>
          <a:noFill/>
          <a:ln>
            <a:noFill/>
          </a:ln>
        </p:spPr>
      </p:pic>
      <p:sp>
        <p:nvSpPr>
          <p:cNvPr id="87" name="Google Shape;87;p11"/>
          <p:cNvSpPr/>
          <p:nvPr/>
        </p:nvSpPr>
        <p:spPr>
          <a:xfrm>
            <a:off x="1485050" y="3231867"/>
            <a:ext cx="4544200" cy="2812200"/>
          </a:xfrm>
          <a:prstGeom prst="rect">
            <a:avLst/>
          </a:prstGeom>
          <a:solidFill>
            <a:srgbClr val="FFFFFF">
              <a:alpha val="30260"/>
            </a:srgbClr>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88" name="Google Shape;88;p11"/>
          <p:cNvSpPr txBox="1">
            <a:spLocks noGrp="1"/>
          </p:cNvSpPr>
          <p:nvPr>
            <p:ph type="subTitle" idx="1"/>
          </p:nvPr>
        </p:nvSpPr>
        <p:spPr>
          <a:xfrm>
            <a:off x="1752433" y="3739800"/>
            <a:ext cx="4009400" cy="1873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SzPts val="2400"/>
              <a:buFont typeface="Roboto"/>
              <a:buNone/>
              <a:defRPr sz="1600" b="1">
                <a:latin typeface="Roboto"/>
                <a:ea typeface="Roboto"/>
                <a:cs typeface="Roboto"/>
                <a:sym typeface="Roboto"/>
              </a:defRPr>
            </a:lvl1pPr>
            <a:lvl2pPr lvl="1" algn="ctr" rtl="0">
              <a:lnSpc>
                <a:spcPct val="100000"/>
              </a:lnSpc>
              <a:spcBef>
                <a:spcPts val="0"/>
              </a:spcBef>
              <a:spcAft>
                <a:spcPts val="0"/>
              </a:spcAft>
              <a:buClr>
                <a:schemeClr val="lt1"/>
              </a:buClr>
              <a:buSzPts val="2400"/>
              <a:buNone/>
              <a:defRPr sz="1600">
                <a:solidFill>
                  <a:schemeClr val="lt1"/>
                </a:solidFill>
              </a:defRPr>
            </a:lvl2pPr>
            <a:lvl3pPr lvl="2" algn="ctr" rtl="0">
              <a:lnSpc>
                <a:spcPct val="100000"/>
              </a:lnSpc>
              <a:spcBef>
                <a:spcPts val="0"/>
              </a:spcBef>
              <a:spcAft>
                <a:spcPts val="0"/>
              </a:spcAft>
              <a:buClr>
                <a:schemeClr val="lt1"/>
              </a:buClr>
              <a:buSzPts val="2400"/>
              <a:buNone/>
              <a:defRPr sz="1600">
                <a:solidFill>
                  <a:schemeClr val="lt1"/>
                </a:solidFill>
              </a:defRPr>
            </a:lvl3pPr>
            <a:lvl4pPr lvl="3" algn="ctr" rtl="0">
              <a:lnSpc>
                <a:spcPct val="100000"/>
              </a:lnSpc>
              <a:spcBef>
                <a:spcPts val="0"/>
              </a:spcBef>
              <a:spcAft>
                <a:spcPts val="0"/>
              </a:spcAft>
              <a:buClr>
                <a:schemeClr val="lt1"/>
              </a:buClr>
              <a:buSzPts val="2400"/>
              <a:buNone/>
              <a:defRPr sz="1600">
                <a:solidFill>
                  <a:schemeClr val="lt1"/>
                </a:solidFill>
              </a:defRPr>
            </a:lvl4pPr>
            <a:lvl5pPr lvl="4" algn="ctr" rtl="0">
              <a:lnSpc>
                <a:spcPct val="100000"/>
              </a:lnSpc>
              <a:spcBef>
                <a:spcPts val="0"/>
              </a:spcBef>
              <a:spcAft>
                <a:spcPts val="0"/>
              </a:spcAft>
              <a:buClr>
                <a:schemeClr val="lt1"/>
              </a:buClr>
              <a:buSzPts val="2400"/>
              <a:buNone/>
              <a:defRPr sz="1600">
                <a:solidFill>
                  <a:schemeClr val="lt1"/>
                </a:solidFill>
              </a:defRPr>
            </a:lvl5pPr>
            <a:lvl6pPr lvl="5" algn="ctr" rtl="0">
              <a:lnSpc>
                <a:spcPct val="100000"/>
              </a:lnSpc>
              <a:spcBef>
                <a:spcPts val="0"/>
              </a:spcBef>
              <a:spcAft>
                <a:spcPts val="0"/>
              </a:spcAft>
              <a:buClr>
                <a:schemeClr val="lt1"/>
              </a:buClr>
              <a:buSzPts val="2400"/>
              <a:buNone/>
              <a:defRPr sz="1600">
                <a:solidFill>
                  <a:schemeClr val="lt1"/>
                </a:solidFill>
              </a:defRPr>
            </a:lvl6pPr>
            <a:lvl7pPr lvl="6" algn="ctr" rtl="0">
              <a:lnSpc>
                <a:spcPct val="100000"/>
              </a:lnSpc>
              <a:spcBef>
                <a:spcPts val="0"/>
              </a:spcBef>
              <a:spcAft>
                <a:spcPts val="0"/>
              </a:spcAft>
              <a:buClr>
                <a:schemeClr val="lt1"/>
              </a:buClr>
              <a:buSzPts val="2400"/>
              <a:buNone/>
              <a:defRPr sz="1600">
                <a:solidFill>
                  <a:schemeClr val="lt1"/>
                </a:solidFill>
              </a:defRPr>
            </a:lvl7pPr>
            <a:lvl8pPr lvl="7" algn="ctr" rtl="0">
              <a:lnSpc>
                <a:spcPct val="100000"/>
              </a:lnSpc>
              <a:spcBef>
                <a:spcPts val="0"/>
              </a:spcBef>
              <a:spcAft>
                <a:spcPts val="0"/>
              </a:spcAft>
              <a:buClr>
                <a:schemeClr val="lt1"/>
              </a:buClr>
              <a:buSzPts val="2400"/>
              <a:buNone/>
              <a:defRPr sz="1600">
                <a:solidFill>
                  <a:schemeClr val="lt1"/>
                </a:solidFill>
              </a:defRPr>
            </a:lvl8pPr>
            <a:lvl9pPr lvl="8" algn="ctr" rtl="0">
              <a:lnSpc>
                <a:spcPct val="100000"/>
              </a:lnSpc>
              <a:spcBef>
                <a:spcPts val="0"/>
              </a:spcBef>
              <a:spcAft>
                <a:spcPts val="0"/>
              </a:spcAft>
              <a:buClr>
                <a:schemeClr val="lt1"/>
              </a:buClr>
              <a:buSzPts val="2400"/>
              <a:buNone/>
              <a:defRPr sz="1600">
                <a:solidFill>
                  <a:schemeClr val="lt1"/>
                </a:solidFill>
              </a:defRPr>
            </a:lvl9pPr>
          </a:lstStyle>
          <a:p>
            <a:endParaRPr/>
          </a:p>
        </p:txBody>
      </p:sp>
      <p:sp>
        <p:nvSpPr>
          <p:cNvPr id="89" name="Google Shape;89;p11"/>
          <p:cNvSpPr/>
          <p:nvPr/>
        </p:nvSpPr>
        <p:spPr>
          <a:xfrm>
            <a:off x="6162850" y="3231867"/>
            <a:ext cx="4544200" cy="2812200"/>
          </a:xfrm>
          <a:prstGeom prst="rect">
            <a:avLst/>
          </a:prstGeom>
          <a:solidFill>
            <a:srgbClr val="FFFFFF">
              <a:alpha val="30260"/>
            </a:srgbClr>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90" name="Google Shape;90;p11"/>
          <p:cNvSpPr txBox="1">
            <a:spLocks noGrp="1"/>
          </p:cNvSpPr>
          <p:nvPr>
            <p:ph type="subTitle" idx="2"/>
          </p:nvPr>
        </p:nvSpPr>
        <p:spPr>
          <a:xfrm>
            <a:off x="6430233" y="3739800"/>
            <a:ext cx="4009400" cy="1873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SzPts val="2400"/>
              <a:buFont typeface="Roboto"/>
              <a:buNone/>
              <a:defRPr sz="1600" b="1">
                <a:latin typeface="Roboto"/>
                <a:ea typeface="Roboto"/>
                <a:cs typeface="Roboto"/>
                <a:sym typeface="Roboto"/>
              </a:defRPr>
            </a:lvl1pPr>
            <a:lvl2pPr lvl="1" algn="ctr" rtl="0">
              <a:lnSpc>
                <a:spcPct val="100000"/>
              </a:lnSpc>
              <a:spcBef>
                <a:spcPts val="0"/>
              </a:spcBef>
              <a:spcAft>
                <a:spcPts val="0"/>
              </a:spcAft>
              <a:buClr>
                <a:schemeClr val="lt1"/>
              </a:buClr>
              <a:buSzPts val="2400"/>
              <a:buNone/>
              <a:defRPr sz="1600">
                <a:solidFill>
                  <a:schemeClr val="lt1"/>
                </a:solidFill>
              </a:defRPr>
            </a:lvl2pPr>
            <a:lvl3pPr lvl="2" algn="ctr" rtl="0">
              <a:lnSpc>
                <a:spcPct val="100000"/>
              </a:lnSpc>
              <a:spcBef>
                <a:spcPts val="0"/>
              </a:spcBef>
              <a:spcAft>
                <a:spcPts val="0"/>
              </a:spcAft>
              <a:buClr>
                <a:schemeClr val="lt1"/>
              </a:buClr>
              <a:buSzPts val="2400"/>
              <a:buNone/>
              <a:defRPr sz="1600">
                <a:solidFill>
                  <a:schemeClr val="lt1"/>
                </a:solidFill>
              </a:defRPr>
            </a:lvl3pPr>
            <a:lvl4pPr lvl="3" algn="ctr" rtl="0">
              <a:lnSpc>
                <a:spcPct val="100000"/>
              </a:lnSpc>
              <a:spcBef>
                <a:spcPts val="0"/>
              </a:spcBef>
              <a:spcAft>
                <a:spcPts val="0"/>
              </a:spcAft>
              <a:buClr>
                <a:schemeClr val="lt1"/>
              </a:buClr>
              <a:buSzPts val="2400"/>
              <a:buNone/>
              <a:defRPr sz="1600">
                <a:solidFill>
                  <a:schemeClr val="lt1"/>
                </a:solidFill>
              </a:defRPr>
            </a:lvl4pPr>
            <a:lvl5pPr lvl="4" algn="ctr" rtl="0">
              <a:lnSpc>
                <a:spcPct val="100000"/>
              </a:lnSpc>
              <a:spcBef>
                <a:spcPts val="0"/>
              </a:spcBef>
              <a:spcAft>
                <a:spcPts val="0"/>
              </a:spcAft>
              <a:buClr>
                <a:schemeClr val="lt1"/>
              </a:buClr>
              <a:buSzPts val="2400"/>
              <a:buNone/>
              <a:defRPr sz="1600">
                <a:solidFill>
                  <a:schemeClr val="lt1"/>
                </a:solidFill>
              </a:defRPr>
            </a:lvl5pPr>
            <a:lvl6pPr lvl="5" algn="ctr" rtl="0">
              <a:lnSpc>
                <a:spcPct val="100000"/>
              </a:lnSpc>
              <a:spcBef>
                <a:spcPts val="0"/>
              </a:spcBef>
              <a:spcAft>
                <a:spcPts val="0"/>
              </a:spcAft>
              <a:buClr>
                <a:schemeClr val="lt1"/>
              </a:buClr>
              <a:buSzPts val="2400"/>
              <a:buNone/>
              <a:defRPr sz="1600">
                <a:solidFill>
                  <a:schemeClr val="lt1"/>
                </a:solidFill>
              </a:defRPr>
            </a:lvl6pPr>
            <a:lvl7pPr lvl="6" algn="ctr" rtl="0">
              <a:lnSpc>
                <a:spcPct val="100000"/>
              </a:lnSpc>
              <a:spcBef>
                <a:spcPts val="0"/>
              </a:spcBef>
              <a:spcAft>
                <a:spcPts val="0"/>
              </a:spcAft>
              <a:buClr>
                <a:schemeClr val="lt1"/>
              </a:buClr>
              <a:buSzPts val="2400"/>
              <a:buNone/>
              <a:defRPr sz="1600">
                <a:solidFill>
                  <a:schemeClr val="lt1"/>
                </a:solidFill>
              </a:defRPr>
            </a:lvl7pPr>
            <a:lvl8pPr lvl="7" algn="ctr" rtl="0">
              <a:lnSpc>
                <a:spcPct val="100000"/>
              </a:lnSpc>
              <a:spcBef>
                <a:spcPts val="0"/>
              </a:spcBef>
              <a:spcAft>
                <a:spcPts val="0"/>
              </a:spcAft>
              <a:buClr>
                <a:schemeClr val="lt1"/>
              </a:buClr>
              <a:buSzPts val="2400"/>
              <a:buNone/>
              <a:defRPr sz="1600">
                <a:solidFill>
                  <a:schemeClr val="lt1"/>
                </a:solidFill>
              </a:defRPr>
            </a:lvl8pPr>
            <a:lvl9pPr lvl="8" algn="ctr" rtl="0">
              <a:lnSpc>
                <a:spcPct val="100000"/>
              </a:lnSpc>
              <a:spcBef>
                <a:spcPts val="0"/>
              </a:spcBef>
              <a:spcAft>
                <a:spcPts val="0"/>
              </a:spcAft>
              <a:buClr>
                <a:schemeClr val="lt1"/>
              </a:buClr>
              <a:buSzPts val="2400"/>
              <a:buNone/>
              <a:defRPr sz="1600">
                <a:solidFill>
                  <a:schemeClr val="lt1"/>
                </a:solidFill>
              </a:defRPr>
            </a:lvl9pPr>
          </a:lstStyle>
          <a:p>
            <a:endParaRPr/>
          </a:p>
        </p:txBody>
      </p:sp>
      <p:sp>
        <p:nvSpPr>
          <p:cNvPr id="91" name="Google Shape;91;p11"/>
          <p:cNvSpPr txBox="1">
            <a:spLocks noGrp="1"/>
          </p:cNvSpPr>
          <p:nvPr>
            <p:ph type="subTitle" idx="3"/>
          </p:nvPr>
        </p:nvSpPr>
        <p:spPr>
          <a:xfrm>
            <a:off x="1485000" y="2267017"/>
            <a:ext cx="9222000" cy="1166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3000"/>
              <a:buFont typeface="Roboto Medium"/>
              <a:buNone/>
              <a:defRPr sz="2000">
                <a:solidFill>
                  <a:schemeClr val="lt1"/>
                </a:solidFill>
                <a:latin typeface="Roboto Medium"/>
                <a:ea typeface="Roboto Medium"/>
                <a:cs typeface="Roboto Medium"/>
                <a:sym typeface="Roboto Medium"/>
              </a:defRPr>
            </a:lvl1pPr>
            <a:lvl2pPr lvl="1" algn="ctr" rtl="0">
              <a:lnSpc>
                <a:spcPct val="100000"/>
              </a:lnSpc>
              <a:spcBef>
                <a:spcPts val="0"/>
              </a:spcBef>
              <a:spcAft>
                <a:spcPts val="0"/>
              </a:spcAft>
              <a:buClr>
                <a:schemeClr val="lt1"/>
              </a:buClr>
              <a:buSzPts val="2200"/>
              <a:buNone/>
              <a:defRPr sz="1467">
                <a:solidFill>
                  <a:schemeClr val="lt1"/>
                </a:solidFill>
              </a:defRPr>
            </a:lvl2pPr>
            <a:lvl3pPr lvl="2" algn="ctr" rtl="0">
              <a:lnSpc>
                <a:spcPct val="100000"/>
              </a:lnSpc>
              <a:spcBef>
                <a:spcPts val="0"/>
              </a:spcBef>
              <a:spcAft>
                <a:spcPts val="0"/>
              </a:spcAft>
              <a:buClr>
                <a:schemeClr val="lt1"/>
              </a:buClr>
              <a:buSzPts val="2200"/>
              <a:buNone/>
              <a:defRPr sz="1467">
                <a:solidFill>
                  <a:schemeClr val="lt1"/>
                </a:solidFill>
              </a:defRPr>
            </a:lvl3pPr>
            <a:lvl4pPr lvl="3" algn="ctr" rtl="0">
              <a:lnSpc>
                <a:spcPct val="100000"/>
              </a:lnSpc>
              <a:spcBef>
                <a:spcPts val="0"/>
              </a:spcBef>
              <a:spcAft>
                <a:spcPts val="0"/>
              </a:spcAft>
              <a:buClr>
                <a:schemeClr val="lt1"/>
              </a:buClr>
              <a:buSzPts val="2200"/>
              <a:buNone/>
              <a:defRPr sz="1467">
                <a:solidFill>
                  <a:schemeClr val="lt1"/>
                </a:solidFill>
              </a:defRPr>
            </a:lvl4pPr>
            <a:lvl5pPr lvl="4" algn="ctr" rtl="0">
              <a:lnSpc>
                <a:spcPct val="100000"/>
              </a:lnSpc>
              <a:spcBef>
                <a:spcPts val="0"/>
              </a:spcBef>
              <a:spcAft>
                <a:spcPts val="0"/>
              </a:spcAft>
              <a:buClr>
                <a:schemeClr val="lt1"/>
              </a:buClr>
              <a:buSzPts val="2200"/>
              <a:buNone/>
              <a:defRPr sz="1467">
                <a:solidFill>
                  <a:schemeClr val="lt1"/>
                </a:solidFill>
              </a:defRPr>
            </a:lvl5pPr>
            <a:lvl6pPr lvl="5" algn="ctr" rtl="0">
              <a:lnSpc>
                <a:spcPct val="100000"/>
              </a:lnSpc>
              <a:spcBef>
                <a:spcPts val="0"/>
              </a:spcBef>
              <a:spcAft>
                <a:spcPts val="0"/>
              </a:spcAft>
              <a:buClr>
                <a:schemeClr val="lt1"/>
              </a:buClr>
              <a:buSzPts val="2200"/>
              <a:buNone/>
              <a:defRPr sz="1467">
                <a:solidFill>
                  <a:schemeClr val="lt1"/>
                </a:solidFill>
              </a:defRPr>
            </a:lvl6pPr>
            <a:lvl7pPr lvl="6" algn="ctr" rtl="0">
              <a:lnSpc>
                <a:spcPct val="100000"/>
              </a:lnSpc>
              <a:spcBef>
                <a:spcPts val="0"/>
              </a:spcBef>
              <a:spcAft>
                <a:spcPts val="0"/>
              </a:spcAft>
              <a:buClr>
                <a:schemeClr val="lt1"/>
              </a:buClr>
              <a:buSzPts val="2200"/>
              <a:buNone/>
              <a:defRPr sz="1467">
                <a:solidFill>
                  <a:schemeClr val="lt1"/>
                </a:solidFill>
              </a:defRPr>
            </a:lvl7pPr>
            <a:lvl8pPr lvl="7" algn="ctr" rtl="0">
              <a:lnSpc>
                <a:spcPct val="100000"/>
              </a:lnSpc>
              <a:spcBef>
                <a:spcPts val="0"/>
              </a:spcBef>
              <a:spcAft>
                <a:spcPts val="0"/>
              </a:spcAft>
              <a:buClr>
                <a:schemeClr val="lt1"/>
              </a:buClr>
              <a:buSzPts val="2200"/>
              <a:buNone/>
              <a:defRPr sz="1467">
                <a:solidFill>
                  <a:schemeClr val="lt1"/>
                </a:solidFill>
              </a:defRPr>
            </a:lvl8pPr>
            <a:lvl9pPr lvl="8" algn="ctr" rtl="0">
              <a:lnSpc>
                <a:spcPct val="100000"/>
              </a:lnSpc>
              <a:spcBef>
                <a:spcPts val="0"/>
              </a:spcBef>
              <a:spcAft>
                <a:spcPts val="0"/>
              </a:spcAft>
              <a:buClr>
                <a:schemeClr val="lt1"/>
              </a:buClr>
              <a:buSzPts val="2200"/>
              <a:buNone/>
              <a:defRPr sz="1467">
                <a:solidFill>
                  <a:schemeClr val="lt1"/>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05-1-boksi-vaalea">
  <p:cSld name="CUSTOM">
    <p:spTree>
      <p:nvGrpSpPr>
        <p:cNvPr id="1" name="Shape 92"/>
        <p:cNvGrpSpPr/>
        <p:nvPr/>
      </p:nvGrpSpPr>
      <p:grpSpPr>
        <a:xfrm>
          <a:off x="0" y="0"/>
          <a:ext cx="0" cy="0"/>
          <a:chOff x="0" y="0"/>
          <a:chExt cx="0" cy="0"/>
        </a:xfrm>
      </p:grpSpPr>
      <p:sp>
        <p:nvSpPr>
          <p:cNvPr id="93" name="Google Shape;93;p12"/>
          <p:cNvSpPr/>
          <p:nvPr/>
        </p:nvSpPr>
        <p:spPr>
          <a:xfrm>
            <a:off x="-10650" y="0"/>
            <a:ext cx="12192000" cy="6858000"/>
          </a:xfrm>
          <a:prstGeom prst="rect">
            <a:avLst/>
          </a:prstGeom>
          <a:noFill/>
          <a:ln w="1143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94" name="Google Shape;94;p12"/>
          <p:cNvSpPr/>
          <p:nvPr/>
        </p:nvSpPr>
        <p:spPr>
          <a:xfrm>
            <a:off x="2405700" y="2953917"/>
            <a:ext cx="7380600" cy="3134600"/>
          </a:xfrm>
          <a:prstGeom prst="roundRect">
            <a:avLst>
              <a:gd name="adj" fmla="val 1469"/>
            </a:avLst>
          </a:prstGeom>
          <a:solidFill>
            <a:schemeClr val="accen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95" name="Google Shape;95;p12"/>
          <p:cNvSpPr txBox="1">
            <a:spLocks noGrp="1"/>
          </p:cNvSpPr>
          <p:nvPr>
            <p:ph type="ctrTitle"/>
          </p:nvPr>
        </p:nvSpPr>
        <p:spPr>
          <a:xfrm>
            <a:off x="2297850" y="1147350"/>
            <a:ext cx="9222000" cy="768400"/>
          </a:xfrm>
          <a:prstGeom prst="rect">
            <a:avLst/>
          </a:prstGeom>
        </p:spPr>
        <p:txBody>
          <a:bodyPr spcFirstLastPara="1" wrap="square" lIns="182850" tIns="182850" rIns="182850" bIns="182850" anchor="b" anchorCtr="0">
            <a:normAutofit/>
          </a:bodyPr>
          <a:lstStyle>
            <a:lvl1pPr lvl="0" rtl="0">
              <a:spcBef>
                <a:spcPts val="0"/>
              </a:spcBef>
              <a:spcAft>
                <a:spcPts val="0"/>
              </a:spcAft>
              <a:buSzPts val="5400"/>
              <a:buFont typeface="Roboto Black"/>
              <a:buNone/>
              <a:defRPr sz="3600">
                <a:latin typeface="Roboto Black"/>
                <a:ea typeface="Roboto Black"/>
                <a:cs typeface="Roboto Black"/>
                <a:sym typeface="Roboto Black"/>
              </a:defRPr>
            </a:lvl1pPr>
            <a:lvl2pPr lvl="1" algn="ctr" rtl="0">
              <a:spcBef>
                <a:spcPts val="0"/>
              </a:spcBef>
              <a:spcAft>
                <a:spcPts val="0"/>
              </a:spcAft>
              <a:buSzPts val="9100"/>
              <a:buNone/>
              <a:defRPr sz="6067"/>
            </a:lvl2pPr>
            <a:lvl3pPr lvl="2" algn="ctr" rtl="0">
              <a:spcBef>
                <a:spcPts val="0"/>
              </a:spcBef>
              <a:spcAft>
                <a:spcPts val="0"/>
              </a:spcAft>
              <a:buSzPts val="9100"/>
              <a:buNone/>
              <a:defRPr sz="6067"/>
            </a:lvl3pPr>
            <a:lvl4pPr lvl="3" algn="ctr" rtl="0">
              <a:spcBef>
                <a:spcPts val="0"/>
              </a:spcBef>
              <a:spcAft>
                <a:spcPts val="0"/>
              </a:spcAft>
              <a:buSzPts val="9100"/>
              <a:buNone/>
              <a:defRPr sz="6067"/>
            </a:lvl4pPr>
            <a:lvl5pPr lvl="4" algn="ctr" rtl="0">
              <a:spcBef>
                <a:spcPts val="0"/>
              </a:spcBef>
              <a:spcAft>
                <a:spcPts val="0"/>
              </a:spcAft>
              <a:buSzPts val="9100"/>
              <a:buNone/>
              <a:defRPr sz="6067"/>
            </a:lvl5pPr>
            <a:lvl6pPr lvl="5" algn="ctr" rtl="0">
              <a:spcBef>
                <a:spcPts val="0"/>
              </a:spcBef>
              <a:spcAft>
                <a:spcPts val="0"/>
              </a:spcAft>
              <a:buSzPts val="9100"/>
              <a:buNone/>
              <a:defRPr sz="6067"/>
            </a:lvl6pPr>
            <a:lvl7pPr lvl="6" algn="ctr" rtl="0">
              <a:spcBef>
                <a:spcPts val="0"/>
              </a:spcBef>
              <a:spcAft>
                <a:spcPts val="0"/>
              </a:spcAft>
              <a:buSzPts val="9100"/>
              <a:buNone/>
              <a:defRPr sz="6067"/>
            </a:lvl7pPr>
            <a:lvl8pPr lvl="7" algn="ctr" rtl="0">
              <a:spcBef>
                <a:spcPts val="0"/>
              </a:spcBef>
              <a:spcAft>
                <a:spcPts val="0"/>
              </a:spcAft>
              <a:buSzPts val="9100"/>
              <a:buNone/>
              <a:defRPr sz="6067"/>
            </a:lvl8pPr>
            <a:lvl9pPr lvl="8" algn="ctr" rtl="0">
              <a:spcBef>
                <a:spcPts val="0"/>
              </a:spcBef>
              <a:spcAft>
                <a:spcPts val="0"/>
              </a:spcAft>
              <a:buSzPts val="9100"/>
              <a:buNone/>
              <a:defRPr sz="6067"/>
            </a:lvl9pPr>
          </a:lstStyle>
          <a:p>
            <a:endParaRPr/>
          </a:p>
        </p:txBody>
      </p:sp>
      <p:pic>
        <p:nvPicPr>
          <p:cNvPr id="96" name="Google Shape;96;p12"/>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97" name="Google Shape;97;p12"/>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98" name="Google Shape;98;p12"/>
          <p:cNvPicPr preferRelativeResize="0"/>
          <p:nvPr/>
        </p:nvPicPr>
        <p:blipFill>
          <a:blip r:embed="rId3">
            <a:alphaModFix/>
          </a:blip>
          <a:stretch>
            <a:fillRect/>
          </a:stretch>
        </p:blipFill>
        <p:spPr>
          <a:xfrm>
            <a:off x="4402603" y="6460019"/>
            <a:ext cx="3365500" cy="190500"/>
          </a:xfrm>
          <a:prstGeom prst="rect">
            <a:avLst/>
          </a:prstGeom>
          <a:noFill/>
          <a:ln>
            <a:noFill/>
          </a:ln>
        </p:spPr>
      </p:pic>
      <p:sp>
        <p:nvSpPr>
          <p:cNvPr id="99" name="Google Shape;99;p12"/>
          <p:cNvSpPr txBox="1">
            <a:spLocks noGrp="1"/>
          </p:cNvSpPr>
          <p:nvPr>
            <p:ph type="subTitle" idx="1"/>
          </p:nvPr>
        </p:nvSpPr>
        <p:spPr>
          <a:xfrm>
            <a:off x="2673133" y="3634117"/>
            <a:ext cx="6638000" cy="21442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400"/>
              <a:buNone/>
              <a:defRPr sz="1600">
                <a:solidFill>
                  <a:schemeClr val="lt1"/>
                </a:solidFill>
              </a:defRPr>
            </a:lvl2pPr>
            <a:lvl3pPr lvl="2" rtl="0">
              <a:lnSpc>
                <a:spcPct val="100000"/>
              </a:lnSpc>
              <a:spcBef>
                <a:spcPts val="0"/>
              </a:spcBef>
              <a:spcAft>
                <a:spcPts val="0"/>
              </a:spcAft>
              <a:buClr>
                <a:schemeClr val="lt1"/>
              </a:buClr>
              <a:buSzPts val="2400"/>
              <a:buNone/>
              <a:defRPr sz="1600">
                <a:solidFill>
                  <a:schemeClr val="lt1"/>
                </a:solidFill>
              </a:defRPr>
            </a:lvl3pPr>
            <a:lvl4pPr lvl="3" rtl="0">
              <a:lnSpc>
                <a:spcPct val="100000"/>
              </a:lnSpc>
              <a:spcBef>
                <a:spcPts val="0"/>
              </a:spcBef>
              <a:spcAft>
                <a:spcPts val="0"/>
              </a:spcAft>
              <a:buClr>
                <a:schemeClr val="lt1"/>
              </a:buClr>
              <a:buSzPts val="2400"/>
              <a:buNone/>
              <a:defRPr sz="1600">
                <a:solidFill>
                  <a:schemeClr val="lt1"/>
                </a:solidFill>
              </a:defRPr>
            </a:lvl4pPr>
            <a:lvl5pPr lvl="4" rtl="0">
              <a:lnSpc>
                <a:spcPct val="100000"/>
              </a:lnSpc>
              <a:spcBef>
                <a:spcPts val="0"/>
              </a:spcBef>
              <a:spcAft>
                <a:spcPts val="0"/>
              </a:spcAft>
              <a:buClr>
                <a:schemeClr val="lt1"/>
              </a:buClr>
              <a:buSzPts val="2400"/>
              <a:buNone/>
              <a:defRPr sz="1600">
                <a:solidFill>
                  <a:schemeClr val="lt1"/>
                </a:solidFill>
              </a:defRPr>
            </a:lvl5pPr>
            <a:lvl6pPr lvl="5" rtl="0">
              <a:lnSpc>
                <a:spcPct val="100000"/>
              </a:lnSpc>
              <a:spcBef>
                <a:spcPts val="0"/>
              </a:spcBef>
              <a:spcAft>
                <a:spcPts val="0"/>
              </a:spcAft>
              <a:buClr>
                <a:schemeClr val="lt1"/>
              </a:buClr>
              <a:buSzPts val="2400"/>
              <a:buNone/>
              <a:defRPr sz="1600">
                <a:solidFill>
                  <a:schemeClr val="lt1"/>
                </a:solidFill>
              </a:defRPr>
            </a:lvl6pPr>
            <a:lvl7pPr lvl="6" rtl="0">
              <a:lnSpc>
                <a:spcPct val="100000"/>
              </a:lnSpc>
              <a:spcBef>
                <a:spcPts val="0"/>
              </a:spcBef>
              <a:spcAft>
                <a:spcPts val="0"/>
              </a:spcAft>
              <a:buClr>
                <a:schemeClr val="lt1"/>
              </a:buClr>
              <a:buSzPts val="2400"/>
              <a:buNone/>
              <a:defRPr sz="1600">
                <a:solidFill>
                  <a:schemeClr val="lt1"/>
                </a:solidFill>
              </a:defRPr>
            </a:lvl7pPr>
            <a:lvl8pPr lvl="7" rtl="0">
              <a:lnSpc>
                <a:spcPct val="100000"/>
              </a:lnSpc>
              <a:spcBef>
                <a:spcPts val="0"/>
              </a:spcBef>
              <a:spcAft>
                <a:spcPts val="0"/>
              </a:spcAft>
              <a:buClr>
                <a:schemeClr val="lt1"/>
              </a:buClr>
              <a:buSzPts val="2400"/>
              <a:buNone/>
              <a:defRPr sz="1600">
                <a:solidFill>
                  <a:schemeClr val="lt1"/>
                </a:solidFill>
              </a:defRPr>
            </a:lvl8pPr>
            <a:lvl9pPr lvl="8" rtl="0">
              <a:lnSpc>
                <a:spcPct val="100000"/>
              </a:lnSpc>
              <a:spcBef>
                <a:spcPts val="0"/>
              </a:spcBef>
              <a:spcAft>
                <a:spcPts val="0"/>
              </a:spcAft>
              <a:buClr>
                <a:schemeClr val="lt1"/>
              </a:buClr>
              <a:buSzPts val="2400"/>
              <a:buNone/>
              <a:defRPr sz="1600">
                <a:solidFill>
                  <a:schemeClr val="lt1"/>
                </a:solidFill>
              </a:defRPr>
            </a:lvl9pPr>
          </a:lstStyle>
          <a:p>
            <a:endParaRPr/>
          </a:p>
        </p:txBody>
      </p:sp>
      <p:sp>
        <p:nvSpPr>
          <p:cNvPr id="100" name="Google Shape;100;p12"/>
          <p:cNvSpPr txBox="1">
            <a:spLocks noGrp="1"/>
          </p:cNvSpPr>
          <p:nvPr>
            <p:ph type="subTitle" idx="2"/>
          </p:nvPr>
        </p:nvSpPr>
        <p:spPr>
          <a:xfrm>
            <a:off x="2304117" y="1787317"/>
            <a:ext cx="7482200" cy="11666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SzPts val="3000"/>
              <a:buFont typeface="Roboto Medium"/>
              <a:buNone/>
              <a:defRPr sz="2000">
                <a:latin typeface="Roboto Medium"/>
                <a:ea typeface="Roboto Medium"/>
                <a:cs typeface="Roboto Medium"/>
                <a:sym typeface="Roboto Medium"/>
              </a:defRPr>
            </a:lvl1pPr>
            <a:lvl2pPr lvl="1" algn="ctr" rtl="0">
              <a:lnSpc>
                <a:spcPct val="100000"/>
              </a:lnSpc>
              <a:spcBef>
                <a:spcPts val="0"/>
              </a:spcBef>
              <a:spcAft>
                <a:spcPts val="0"/>
              </a:spcAft>
              <a:buSzPts val="2200"/>
              <a:buNone/>
              <a:defRPr sz="1467"/>
            </a:lvl2pPr>
            <a:lvl3pPr lvl="2" algn="ctr" rtl="0">
              <a:lnSpc>
                <a:spcPct val="100000"/>
              </a:lnSpc>
              <a:spcBef>
                <a:spcPts val="0"/>
              </a:spcBef>
              <a:spcAft>
                <a:spcPts val="0"/>
              </a:spcAft>
              <a:buSzPts val="2200"/>
              <a:buNone/>
              <a:defRPr sz="1467"/>
            </a:lvl3pPr>
            <a:lvl4pPr lvl="3" algn="ctr" rtl="0">
              <a:lnSpc>
                <a:spcPct val="100000"/>
              </a:lnSpc>
              <a:spcBef>
                <a:spcPts val="0"/>
              </a:spcBef>
              <a:spcAft>
                <a:spcPts val="0"/>
              </a:spcAft>
              <a:buSzPts val="2200"/>
              <a:buNone/>
              <a:defRPr sz="1467"/>
            </a:lvl4pPr>
            <a:lvl5pPr lvl="4" algn="ctr" rtl="0">
              <a:lnSpc>
                <a:spcPct val="100000"/>
              </a:lnSpc>
              <a:spcBef>
                <a:spcPts val="0"/>
              </a:spcBef>
              <a:spcAft>
                <a:spcPts val="0"/>
              </a:spcAft>
              <a:buSzPts val="2200"/>
              <a:buNone/>
              <a:defRPr sz="1467"/>
            </a:lvl5pPr>
            <a:lvl6pPr lvl="5" algn="ctr" rtl="0">
              <a:lnSpc>
                <a:spcPct val="100000"/>
              </a:lnSpc>
              <a:spcBef>
                <a:spcPts val="0"/>
              </a:spcBef>
              <a:spcAft>
                <a:spcPts val="0"/>
              </a:spcAft>
              <a:buSzPts val="2200"/>
              <a:buNone/>
              <a:defRPr sz="1467"/>
            </a:lvl6pPr>
            <a:lvl7pPr lvl="6" algn="ctr" rtl="0">
              <a:lnSpc>
                <a:spcPct val="100000"/>
              </a:lnSpc>
              <a:spcBef>
                <a:spcPts val="0"/>
              </a:spcBef>
              <a:spcAft>
                <a:spcPts val="0"/>
              </a:spcAft>
              <a:buSzPts val="2200"/>
              <a:buNone/>
              <a:defRPr sz="1467"/>
            </a:lvl7pPr>
            <a:lvl8pPr lvl="7" algn="ctr" rtl="0">
              <a:lnSpc>
                <a:spcPct val="100000"/>
              </a:lnSpc>
              <a:spcBef>
                <a:spcPts val="0"/>
              </a:spcBef>
              <a:spcAft>
                <a:spcPts val="0"/>
              </a:spcAft>
              <a:buSzPts val="2200"/>
              <a:buNone/>
              <a:defRPr sz="1467"/>
            </a:lvl8pPr>
            <a:lvl9pPr lvl="8" algn="ctr" rtl="0">
              <a:lnSpc>
                <a:spcPct val="100000"/>
              </a:lnSpc>
              <a:spcBef>
                <a:spcPts val="0"/>
              </a:spcBef>
              <a:spcAft>
                <a:spcPts val="0"/>
              </a:spcAft>
              <a:buSzPts val="2200"/>
              <a:buNone/>
              <a:defRPr sz="1467"/>
            </a:lvl9pPr>
          </a:lstStyle>
          <a:p>
            <a:endParaRPr/>
          </a:p>
        </p:txBody>
      </p:sp>
      <p:pic>
        <p:nvPicPr>
          <p:cNvPr id="101" name="Google Shape;101;p12"/>
          <p:cNvPicPr preferRelativeResize="0"/>
          <p:nvPr/>
        </p:nvPicPr>
        <p:blipFill rotWithShape="1">
          <a:blip r:embed="rId4">
            <a:alphaModFix/>
          </a:blip>
          <a:srcRect/>
          <a:stretch/>
        </p:blipFill>
        <p:spPr>
          <a:xfrm>
            <a:off x="4402603" y="6460019"/>
            <a:ext cx="3365500" cy="190500"/>
          </a:xfrm>
          <a:prstGeom prst="rect">
            <a:avLst/>
          </a:prstGeom>
          <a:noFill/>
          <a:ln>
            <a:noFill/>
          </a:ln>
        </p:spPr>
      </p:pic>
      <p:pic>
        <p:nvPicPr>
          <p:cNvPr id="102" name="Google Shape;102;p12"/>
          <p:cNvPicPr preferRelativeResize="0"/>
          <p:nvPr/>
        </p:nvPicPr>
        <p:blipFill rotWithShape="1">
          <a:blip r:embed="rId5">
            <a:alphaModFix/>
          </a:blip>
          <a:srcRect/>
          <a:stretch/>
        </p:blipFill>
        <p:spPr>
          <a:xfrm>
            <a:off x="9956800" y="277393"/>
            <a:ext cx="1981200" cy="768350"/>
          </a:xfrm>
          <a:prstGeom prst="rect">
            <a:avLst/>
          </a:prstGeom>
          <a:noFill/>
          <a:ln>
            <a:noFill/>
          </a:ln>
        </p:spPr>
      </p:pic>
      <p:sp>
        <p:nvSpPr>
          <p:cNvPr id="103" name="Google Shape;103;p12"/>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latin typeface="Roboto Medium"/>
                <a:ea typeface="Roboto Medium"/>
                <a:cs typeface="Roboto Medium"/>
                <a:sym typeface="Roboto Medium"/>
              </a:defRPr>
            </a:lvl1pPr>
            <a:lvl2pPr lvl="1" rtl="0">
              <a:buNone/>
              <a:defRPr sz="1600">
                <a:latin typeface="Roboto Medium"/>
                <a:ea typeface="Roboto Medium"/>
                <a:cs typeface="Roboto Medium"/>
                <a:sym typeface="Roboto Medium"/>
              </a:defRPr>
            </a:lvl2pPr>
            <a:lvl3pPr lvl="2" rtl="0">
              <a:buNone/>
              <a:defRPr sz="1600">
                <a:latin typeface="Roboto Medium"/>
                <a:ea typeface="Roboto Medium"/>
                <a:cs typeface="Roboto Medium"/>
                <a:sym typeface="Roboto Medium"/>
              </a:defRPr>
            </a:lvl3pPr>
            <a:lvl4pPr lvl="3" rtl="0">
              <a:buNone/>
              <a:defRPr sz="1600">
                <a:latin typeface="Roboto Medium"/>
                <a:ea typeface="Roboto Medium"/>
                <a:cs typeface="Roboto Medium"/>
                <a:sym typeface="Roboto Medium"/>
              </a:defRPr>
            </a:lvl4pPr>
            <a:lvl5pPr lvl="4" rtl="0">
              <a:buNone/>
              <a:defRPr sz="1600">
                <a:latin typeface="Roboto Medium"/>
                <a:ea typeface="Roboto Medium"/>
                <a:cs typeface="Roboto Medium"/>
                <a:sym typeface="Roboto Medium"/>
              </a:defRPr>
            </a:lvl5pPr>
            <a:lvl6pPr lvl="5" rtl="0">
              <a:buNone/>
              <a:defRPr sz="1600">
                <a:latin typeface="Roboto Medium"/>
                <a:ea typeface="Roboto Medium"/>
                <a:cs typeface="Roboto Medium"/>
                <a:sym typeface="Roboto Medium"/>
              </a:defRPr>
            </a:lvl6pPr>
            <a:lvl7pPr lvl="6" rtl="0">
              <a:buNone/>
              <a:defRPr sz="1600">
                <a:latin typeface="Roboto Medium"/>
                <a:ea typeface="Roboto Medium"/>
                <a:cs typeface="Roboto Medium"/>
                <a:sym typeface="Roboto Medium"/>
              </a:defRPr>
            </a:lvl7pPr>
            <a:lvl8pPr lvl="7" rtl="0">
              <a:buNone/>
              <a:defRPr sz="1600">
                <a:latin typeface="Roboto Medium"/>
                <a:ea typeface="Roboto Medium"/>
                <a:cs typeface="Roboto Medium"/>
                <a:sym typeface="Roboto Medium"/>
              </a:defRPr>
            </a:lvl8pPr>
            <a:lvl9pPr lvl="8" rtl="0">
              <a:buNone/>
              <a:defRPr sz="16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
        <p:nvSpPr>
          <p:cNvPr id="104" name="Google Shape;104;p12"/>
          <p:cNvSpPr txBox="1">
            <a:spLocks noGrp="1"/>
          </p:cNvSpPr>
          <p:nvPr>
            <p:ph type="subTitle" idx="3"/>
          </p:nvPr>
        </p:nvSpPr>
        <p:spPr>
          <a:xfrm>
            <a:off x="2673133" y="3125300"/>
            <a:ext cx="6638000" cy="5246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3200"/>
              <a:buFont typeface="Roboto"/>
              <a:buNone/>
              <a:defRPr sz="2133" b="1">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3200"/>
              <a:buNone/>
              <a:defRPr sz="2133">
                <a:solidFill>
                  <a:schemeClr val="lt1"/>
                </a:solidFill>
              </a:defRPr>
            </a:lvl2pPr>
            <a:lvl3pPr lvl="2" rtl="0">
              <a:lnSpc>
                <a:spcPct val="100000"/>
              </a:lnSpc>
              <a:spcBef>
                <a:spcPts val="0"/>
              </a:spcBef>
              <a:spcAft>
                <a:spcPts val="0"/>
              </a:spcAft>
              <a:buClr>
                <a:schemeClr val="lt1"/>
              </a:buClr>
              <a:buSzPts val="3200"/>
              <a:buNone/>
              <a:defRPr sz="2133">
                <a:solidFill>
                  <a:schemeClr val="lt1"/>
                </a:solidFill>
              </a:defRPr>
            </a:lvl3pPr>
            <a:lvl4pPr lvl="3" rtl="0">
              <a:lnSpc>
                <a:spcPct val="100000"/>
              </a:lnSpc>
              <a:spcBef>
                <a:spcPts val="0"/>
              </a:spcBef>
              <a:spcAft>
                <a:spcPts val="0"/>
              </a:spcAft>
              <a:buClr>
                <a:schemeClr val="lt1"/>
              </a:buClr>
              <a:buSzPts val="3200"/>
              <a:buNone/>
              <a:defRPr>
                <a:solidFill>
                  <a:schemeClr val="lt1"/>
                </a:solidFill>
              </a:defRPr>
            </a:lvl4pPr>
            <a:lvl5pPr lvl="4" rtl="0">
              <a:lnSpc>
                <a:spcPct val="100000"/>
              </a:lnSpc>
              <a:spcBef>
                <a:spcPts val="0"/>
              </a:spcBef>
              <a:spcAft>
                <a:spcPts val="0"/>
              </a:spcAft>
              <a:buClr>
                <a:schemeClr val="lt1"/>
              </a:buClr>
              <a:buSzPts val="3200"/>
              <a:buNone/>
              <a:defRPr sz="2133">
                <a:solidFill>
                  <a:schemeClr val="lt1"/>
                </a:solidFill>
              </a:defRPr>
            </a:lvl5pPr>
            <a:lvl6pPr lvl="5" rtl="0">
              <a:lnSpc>
                <a:spcPct val="100000"/>
              </a:lnSpc>
              <a:spcBef>
                <a:spcPts val="0"/>
              </a:spcBef>
              <a:spcAft>
                <a:spcPts val="0"/>
              </a:spcAft>
              <a:buClr>
                <a:schemeClr val="lt1"/>
              </a:buClr>
              <a:buSzPts val="3200"/>
              <a:buNone/>
              <a:defRPr sz="2133">
                <a:solidFill>
                  <a:schemeClr val="lt1"/>
                </a:solidFill>
              </a:defRPr>
            </a:lvl6pPr>
            <a:lvl7pPr lvl="6" rtl="0">
              <a:lnSpc>
                <a:spcPct val="100000"/>
              </a:lnSpc>
              <a:spcBef>
                <a:spcPts val="0"/>
              </a:spcBef>
              <a:spcAft>
                <a:spcPts val="0"/>
              </a:spcAft>
              <a:buClr>
                <a:schemeClr val="lt1"/>
              </a:buClr>
              <a:buSzPts val="3200"/>
              <a:buNone/>
              <a:defRPr sz="2133">
                <a:solidFill>
                  <a:schemeClr val="lt1"/>
                </a:solidFill>
              </a:defRPr>
            </a:lvl7pPr>
            <a:lvl8pPr lvl="7" rtl="0">
              <a:lnSpc>
                <a:spcPct val="100000"/>
              </a:lnSpc>
              <a:spcBef>
                <a:spcPts val="0"/>
              </a:spcBef>
              <a:spcAft>
                <a:spcPts val="0"/>
              </a:spcAft>
              <a:buClr>
                <a:schemeClr val="lt1"/>
              </a:buClr>
              <a:buSzPts val="3200"/>
              <a:buNone/>
              <a:defRPr sz="2133">
                <a:solidFill>
                  <a:schemeClr val="lt1"/>
                </a:solidFill>
              </a:defRPr>
            </a:lvl8pPr>
            <a:lvl9pPr lvl="8" rtl="0">
              <a:lnSpc>
                <a:spcPct val="100000"/>
              </a:lnSpc>
              <a:spcBef>
                <a:spcPts val="0"/>
              </a:spcBef>
              <a:spcAft>
                <a:spcPts val="0"/>
              </a:spcAft>
              <a:buClr>
                <a:schemeClr val="lt1"/>
              </a:buClr>
              <a:buSzPts val="3200"/>
              <a:buNone/>
              <a:defRPr sz="2133">
                <a:solidFill>
                  <a:schemeClr val="lt1"/>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05-1-boksi-vaalea 1">
  <p:cSld name="CUSTOM_1">
    <p:bg>
      <p:bgPr>
        <a:solidFill>
          <a:schemeClr val="accent1"/>
        </a:solidFill>
        <a:effectLst/>
      </p:bgPr>
    </p:bg>
    <p:spTree>
      <p:nvGrpSpPr>
        <p:cNvPr id="1" name="Shape 105"/>
        <p:cNvGrpSpPr/>
        <p:nvPr/>
      </p:nvGrpSpPr>
      <p:grpSpPr>
        <a:xfrm>
          <a:off x="0" y="0"/>
          <a:ext cx="0" cy="0"/>
          <a:chOff x="0" y="0"/>
          <a:chExt cx="0" cy="0"/>
        </a:xfrm>
      </p:grpSpPr>
      <p:sp>
        <p:nvSpPr>
          <p:cNvPr id="106" name="Google Shape;106;p13"/>
          <p:cNvSpPr/>
          <p:nvPr/>
        </p:nvSpPr>
        <p:spPr>
          <a:xfrm>
            <a:off x="-10650" y="0"/>
            <a:ext cx="12192000" cy="6858000"/>
          </a:xfrm>
          <a:prstGeom prst="rect">
            <a:avLst/>
          </a:prstGeom>
          <a:noFill/>
          <a:ln w="114300" cap="flat" cmpd="sng">
            <a:solidFill>
              <a:schemeClr val="l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107" name="Google Shape;107;p13"/>
          <p:cNvSpPr/>
          <p:nvPr/>
        </p:nvSpPr>
        <p:spPr>
          <a:xfrm>
            <a:off x="2405700" y="2953917"/>
            <a:ext cx="7380600" cy="3134600"/>
          </a:xfrm>
          <a:prstGeom prst="roundRect">
            <a:avLst>
              <a:gd name="adj" fmla="val 1469"/>
            </a:avLst>
          </a:prstGeom>
          <a:solidFill>
            <a:srgbClr val="FFFFFF">
              <a:alpha val="30260"/>
            </a:srgbClr>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108" name="Google Shape;108;p13"/>
          <p:cNvSpPr txBox="1">
            <a:spLocks noGrp="1"/>
          </p:cNvSpPr>
          <p:nvPr>
            <p:ph type="ctrTitle"/>
          </p:nvPr>
        </p:nvSpPr>
        <p:spPr>
          <a:xfrm>
            <a:off x="2297850" y="1147350"/>
            <a:ext cx="9222000" cy="768400"/>
          </a:xfrm>
          <a:prstGeom prst="rect">
            <a:avLst/>
          </a:prstGeom>
        </p:spPr>
        <p:txBody>
          <a:bodyPr spcFirstLastPara="1" wrap="square" lIns="182850" tIns="182850" rIns="182850" bIns="182850" anchor="b" anchorCtr="0">
            <a:normAutofit/>
          </a:bodyPr>
          <a:lstStyle>
            <a:lvl1pPr lvl="0" rtl="0">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1pPr>
            <a:lvl2pPr lvl="1" algn="ctr" rtl="0">
              <a:spcBef>
                <a:spcPts val="0"/>
              </a:spcBef>
              <a:spcAft>
                <a:spcPts val="0"/>
              </a:spcAft>
              <a:buClr>
                <a:schemeClr val="lt1"/>
              </a:buClr>
              <a:buSzPts val="9100"/>
              <a:buNone/>
              <a:defRPr sz="6067">
                <a:solidFill>
                  <a:schemeClr val="lt1"/>
                </a:solidFill>
              </a:defRPr>
            </a:lvl2pPr>
            <a:lvl3pPr lvl="2" algn="ctr" rtl="0">
              <a:spcBef>
                <a:spcPts val="0"/>
              </a:spcBef>
              <a:spcAft>
                <a:spcPts val="0"/>
              </a:spcAft>
              <a:buClr>
                <a:schemeClr val="lt1"/>
              </a:buClr>
              <a:buSzPts val="9100"/>
              <a:buNone/>
              <a:defRPr sz="6067">
                <a:solidFill>
                  <a:schemeClr val="lt1"/>
                </a:solidFill>
              </a:defRPr>
            </a:lvl3pPr>
            <a:lvl4pPr lvl="3" algn="ctr" rtl="0">
              <a:spcBef>
                <a:spcPts val="0"/>
              </a:spcBef>
              <a:spcAft>
                <a:spcPts val="0"/>
              </a:spcAft>
              <a:buClr>
                <a:schemeClr val="lt1"/>
              </a:buClr>
              <a:buSzPts val="9100"/>
              <a:buNone/>
              <a:defRPr sz="6067">
                <a:solidFill>
                  <a:schemeClr val="lt1"/>
                </a:solidFill>
              </a:defRPr>
            </a:lvl4pPr>
            <a:lvl5pPr lvl="4" algn="ctr" rtl="0">
              <a:spcBef>
                <a:spcPts val="0"/>
              </a:spcBef>
              <a:spcAft>
                <a:spcPts val="0"/>
              </a:spcAft>
              <a:buClr>
                <a:schemeClr val="lt1"/>
              </a:buClr>
              <a:buSzPts val="9100"/>
              <a:buNone/>
              <a:defRPr sz="6067">
                <a:solidFill>
                  <a:schemeClr val="lt1"/>
                </a:solidFill>
              </a:defRPr>
            </a:lvl5pPr>
            <a:lvl6pPr lvl="5" algn="ctr" rtl="0">
              <a:spcBef>
                <a:spcPts val="0"/>
              </a:spcBef>
              <a:spcAft>
                <a:spcPts val="0"/>
              </a:spcAft>
              <a:buClr>
                <a:schemeClr val="lt1"/>
              </a:buClr>
              <a:buSzPts val="9100"/>
              <a:buNone/>
              <a:defRPr sz="6067">
                <a:solidFill>
                  <a:schemeClr val="lt1"/>
                </a:solidFill>
              </a:defRPr>
            </a:lvl6pPr>
            <a:lvl7pPr lvl="6" algn="ctr" rtl="0">
              <a:spcBef>
                <a:spcPts val="0"/>
              </a:spcBef>
              <a:spcAft>
                <a:spcPts val="0"/>
              </a:spcAft>
              <a:buClr>
                <a:schemeClr val="lt1"/>
              </a:buClr>
              <a:buSzPts val="9100"/>
              <a:buNone/>
              <a:defRPr sz="6067">
                <a:solidFill>
                  <a:schemeClr val="lt1"/>
                </a:solidFill>
              </a:defRPr>
            </a:lvl7pPr>
            <a:lvl8pPr lvl="7" algn="ctr" rtl="0">
              <a:spcBef>
                <a:spcPts val="0"/>
              </a:spcBef>
              <a:spcAft>
                <a:spcPts val="0"/>
              </a:spcAft>
              <a:buClr>
                <a:schemeClr val="lt1"/>
              </a:buClr>
              <a:buSzPts val="9100"/>
              <a:buNone/>
              <a:defRPr sz="6067">
                <a:solidFill>
                  <a:schemeClr val="lt1"/>
                </a:solidFill>
              </a:defRPr>
            </a:lvl8pPr>
            <a:lvl9pPr lvl="8" algn="ctr" rtl="0">
              <a:spcBef>
                <a:spcPts val="0"/>
              </a:spcBef>
              <a:spcAft>
                <a:spcPts val="0"/>
              </a:spcAft>
              <a:buClr>
                <a:schemeClr val="lt1"/>
              </a:buClr>
              <a:buSzPts val="9100"/>
              <a:buNone/>
              <a:defRPr sz="6067">
                <a:solidFill>
                  <a:schemeClr val="lt1"/>
                </a:solidFill>
              </a:defRPr>
            </a:lvl9pPr>
          </a:lstStyle>
          <a:p>
            <a:endParaRPr/>
          </a:p>
        </p:txBody>
      </p:sp>
      <p:pic>
        <p:nvPicPr>
          <p:cNvPr id="109" name="Google Shape;109;p13"/>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110" name="Google Shape;110;p13"/>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111" name="Google Shape;111;p13"/>
          <p:cNvPicPr preferRelativeResize="0"/>
          <p:nvPr/>
        </p:nvPicPr>
        <p:blipFill>
          <a:blip r:embed="rId3">
            <a:alphaModFix/>
          </a:blip>
          <a:stretch>
            <a:fillRect/>
          </a:stretch>
        </p:blipFill>
        <p:spPr>
          <a:xfrm>
            <a:off x="4402603" y="6460019"/>
            <a:ext cx="3365500" cy="190500"/>
          </a:xfrm>
          <a:prstGeom prst="rect">
            <a:avLst/>
          </a:prstGeom>
          <a:noFill/>
          <a:ln>
            <a:noFill/>
          </a:ln>
        </p:spPr>
      </p:pic>
      <p:sp>
        <p:nvSpPr>
          <p:cNvPr id="112" name="Google Shape;112;p13"/>
          <p:cNvSpPr txBox="1">
            <a:spLocks noGrp="1"/>
          </p:cNvSpPr>
          <p:nvPr>
            <p:ph type="subTitle" idx="1"/>
          </p:nvPr>
        </p:nvSpPr>
        <p:spPr>
          <a:xfrm>
            <a:off x="2673133" y="3634117"/>
            <a:ext cx="6638000" cy="21442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SzPts val="2400"/>
              <a:buFont typeface="Roboto"/>
              <a:buNone/>
              <a:defRPr sz="1600" b="1">
                <a:latin typeface="Roboto"/>
                <a:ea typeface="Roboto"/>
                <a:cs typeface="Roboto"/>
                <a:sym typeface="Roboto"/>
              </a:defRPr>
            </a:lvl1pPr>
            <a:lvl2pPr lvl="1" rtl="0">
              <a:lnSpc>
                <a:spcPct val="100000"/>
              </a:lnSpc>
              <a:spcBef>
                <a:spcPts val="0"/>
              </a:spcBef>
              <a:spcAft>
                <a:spcPts val="0"/>
              </a:spcAft>
              <a:buSzPts val="2400"/>
              <a:buNone/>
              <a:defRPr sz="1600"/>
            </a:lvl2pPr>
            <a:lvl3pPr lvl="2" rtl="0">
              <a:lnSpc>
                <a:spcPct val="100000"/>
              </a:lnSpc>
              <a:spcBef>
                <a:spcPts val="0"/>
              </a:spcBef>
              <a:spcAft>
                <a:spcPts val="0"/>
              </a:spcAft>
              <a:buSzPts val="2400"/>
              <a:buNone/>
              <a:defRPr sz="1600"/>
            </a:lvl3pPr>
            <a:lvl4pPr lvl="3" rtl="0">
              <a:lnSpc>
                <a:spcPct val="100000"/>
              </a:lnSpc>
              <a:spcBef>
                <a:spcPts val="0"/>
              </a:spcBef>
              <a:spcAft>
                <a:spcPts val="0"/>
              </a:spcAft>
              <a:buSzPts val="2400"/>
              <a:buNone/>
              <a:defRPr sz="1600"/>
            </a:lvl4pPr>
            <a:lvl5pPr lvl="4" rtl="0">
              <a:lnSpc>
                <a:spcPct val="100000"/>
              </a:lnSpc>
              <a:spcBef>
                <a:spcPts val="0"/>
              </a:spcBef>
              <a:spcAft>
                <a:spcPts val="0"/>
              </a:spcAft>
              <a:buSzPts val="2400"/>
              <a:buNone/>
              <a:defRPr sz="1600"/>
            </a:lvl5pPr>
            <a:lvl6pPr lvl="5" rtl="0">
              <a:lnSpc>
                <a:spcPct val="100000"/>
              </a:lnSpc>
              <a:spcBef>
                <a:spcPts val="0"/>
              </a:spcBef>
              <a:spcAft>
                <a:spcPts val="0"/>
              </a:spcAft>
              <a:buSzPts val="2400"/>
              <a:buNone/>
              <a:defRPr sz="1600"/>
            </a:lvl6pPr>
            <a:lvl7pPr lvl="6" rtl="0">
              <a:lnSpc>
                <a:spcPct val="100000"/>
              </a:lnSpc>
              <a:spcBef>
                <a:spcPts val="0"/>
              </a:spcBef>
              <a:spcAft>
                <a:spcPts val="0"/>
              </a:spcAft>
              <a:buSzPts val="2400"/>
              <a:buNone/>
              <a:defRPr sz="1600"/>
            </a:lvl7pPr>
            <a:lvl8pPr lvl="7" rtl="0">
              <a:lnSpc>
                <a:spcPct val="100000"/>
              </a:lnSpc>
              <a:spcBef>
                <a:spcPts val="0"/>
              </a:spcBef>
              <a:spcAft>
                <a:spcPts val="0"/>
              </a:spcAft>
              <a:buSzPts val="2400"/>
              <a:buNone/>
              <a:defRPr sz="1600"/>
            </a:lvl8pPr>
            <a:lvl9pPr lvl="8" rtl="0">
              <a:lnSpc>
                <a:spcPct val="100000"/>
              </a:lnSpc>
              <a:spcBef>
                <a:spcPts val="0"/>
              </a:spcBef>
              <a:spcAft>
                <a:spcPts val="0"/>
              </a:spcAft>
              <a:buSzPts val="2400"/>
              <a:buNone/>
              <a:defRPr sz="1600"/>
            </a:lvl9pPr>
          </a:lstStyle>
          <a:p>
            <a:endParaRPr/>
          </a:p>
        </p:txBody>
      </p:sp>
      <p:sp>
        <p:nvSpPr>
          <p:cNvPr id="113" name="Google Shape;113;p13"/>
          <p:cNvSpPr txBox="1">
            <a:spLocks noGrp="1"/>
          </p:cNvSpPr>
          <p:nvPr>
            <p:ph type="subTitle" idx="2"/>
          </p:nvPr>
        </p:nvSpPr>
        <p:spPr>
          <a:xfrm>
            <a:off x="2304117" y="1787317"/>
            <a:ext cx="7482200" cy="11666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3000"/>
              <a:buFont typeface="Roboto Medium"/>
              <a:buNone/>
              <a:defRPr sz="2000">
                <a:solidFill>
                  <a:schemeClr val="lt1"/>
                </a:solidFill>
                <a:latin typeface="Roboto Medium"/>
                <a:ea typeface="Roboto Medium"/>
                <a:cs typeface="Roboto Medium"/>
                <a:sym typeface="Roboto Medium"/>
              </a:defRPr>
            </a:lvl1pPr>
            <a:lvl2pPr lvl="1" algn="ctr" rtl="0">
              <a:lnSpc>
                <a:spcPct val="100000"/>
              </a:lnSpc>
              <a:spcBef>
                <a:spcPts val="0"/>
              </a:spcBef>
              <a:spcAft>
                <a:spcPts val="0"/>
              </a:spcAft>
              <a:buClr>
                <a:schemeClr val="lt1"/>
              </a:buClr>
              <a:buSzPts val="2200"/>
              <a:buNone/>
              <a:defRPr sz="1467">
                <a:solidFill>
                  <a:schemeClr val="lt1"/>
                </a:solidFill>
              </a:defRPr>
            </a:lvl2pPr>
            <a:lvl3pPr lvl="2" algn="ctr" rtl="0">
              <a:lnSpc>
                <a:spcPct val="100000"/>
              </a:lnSpc>
              <a:spcBef>
                <a:spcPts val="0"/>
              </a:spcBef>
              <a:spcAft>
                <a:spcPts val="0"/>
              </a:spcAft>
              <a:buClr>
                <a:schemeClr val="lt1"/>
              </a:buClr>
              <a:buSzPts val="2200"/>
              <a:buNone/>
              <a:defRPr sz="1467">
                <a:solidFill>
                  <a:schemeClr val="lt1"/>
                </a:solidFill>
              </a:defRPr>
            </a:lvl3pPr>
            <a:lvl4pPr lvl="3" algn="ctr" rtl="0">
              <a:lnSpc>
                <a:spcPct val="100000"/>
              </a:lnSpc>
              <a:spcBef>
                <a:spcPts val="0"/>
              </a:spcBef>
              <a:spcAft>
                <a:spcPts val="0"/>
              </a:spcAft>
              <a:buClr>
                <a:schemeClr val="lt1"/>
              </a:buClr>
              <a:buSzPts val="2200"/>
              <a:buNone/>
              <a:defRPr sz="1467">
                <a:solidFill>
                  <a:schemeClr val="lt1"/>
                </a:solidFill>
              </a:defRPr>
            </a:lvl4pPr>
            <a:lvl5pPr lvl="4" algn="ctr" rtl="0">
              <a:lnSpc>
                <a:spcPct val="100000"/>
              </a:lnSpc>
              <a:spcBef>
                <a:spcPts val="0"/>
              </a:spcBef>
              <a:spcAft>
                <a:spcPts val="0"/>
              </a:spcAft>
              <a:buClr>
                <a:schemeClr val="lt1"/>
              </a:buClr>
              <a:buSzPts val="2200"/>
              <a:buNone/>
              <a:defRPr sz="1467">
                <a:solidFill>
                  <a:schemeClr val="lt1"/>
                </a:solidFill>
              </a:defRPr>
            </a:lvl5pPr>
            <a:lvl6pPr lvl="5" algn="ctr" rtl="0">
              <a:lnSpc>
                <a:spcPct val="100000"/>
              </a:lnSpc>
              <a:spcBef>
                <a:spcPts val="0"/>
              </a:spcBef>
              <a:spcAft>
                <a:spcPts val="0"/>
              </a:spcAft>
              <a:buClr>
                <a:schemeClr val="lt1"/>
              </a:buClr>
              <a:buSzPts val="2200"/>
              <a:buNone/>
              <a:defRPr sz="1467">
                <a:solidFill>
                  <a:schemeClr val="lt1"/>
                </a:solidFill>
              </a:defRPr>
            </a:lvl6pPr>
            <a:lvl7pPr lvl="6" algn="ctr" rtl="0">
              <a:lnSpc>
                <a:spcPct val="100000"/>
              </a:lnSpc>
              <a:spcBef>
                <a:spcPts val="0"/>
              </a:spcBef>
              <a:spcAft>
                <a:spcPts val="0"/>
              </a:spcAft>
              <a:buClr>
                <a:schemeClr val="lt1"/>
              </a:buClr>
              <a:buSzPts val="2200"/>
              <a:buNone/>
              <a:defRPr sz="1467">
                <a:solidFill>
                  <a:schemeClr val="lt1"/>
                </a:solidFill>
              </a:defRPr>
            </a:lvl7pPr>
            <a:lvl8pPr lvl="7" algn="ctr" rtl="0">
              <a:lnSpc>
                <a:spcPct val="100000"/>
              </a:lnSpc>
              <a:spcBef>
                <a:spcPts val="0"/>
              </a:spcBef>
              <a:spcAft>
                <a:spcPts val="0"/>
              </a:spcAft>
              <a:buClr>
                <a:schemeClr val="lt1"/>
              </a:buClr>
              <a:buSzPts val="2200"/>
              <a:buNone/>
              <a:defRPr sz="1467">
                <a:solidFill>
                  <a:schemeClr val="lt1"/>
                </a:solidFill>
              </a:defRPr>
            </a:lvl8pPr>
            <a:lvl9pPr lvl="8" algn="ctr" rtl="0">
              <a:lnSpc>
                <a:spcPct val="100000"/>
              </a:lnSpc>
              <a:spcBef>
                <a:spcPts val="0"/>
              </a:spcBef>
              <a:spcAft>
                <a:spcPts val="0"/>
              </a:spcAft>
              <a:buClr>
                <a:schemeClr val="lt1"/>
              </a:buClr>
              <a:buSzPts val="2200"/>
              <a:buNone/>
              <a:defRPr sz="1467">
                <a:solidFill>
                  <a:schemeClr val="lt1"/>
                </a:solidFill>
              </a:defRPr>
            </a:lvl9pPr>
          </a:lstStyle>
          <a:p>
            <a:endParaRPr/>
          </a:p>
        </p:txBody>
      </p:sp>
      <p:sp>
        <p:nvSpPr>
          <p:cNvPr id="114" name="Google Shape;114;p13"/>
          <p:cNvSpPr txBox="1">
            <a:spLocks noGrp="1"/>
          </p:cNvSpPr>
          <p:nvPr>
            <p:ph type="subTitle" idx="3"/>
          </p:nvPr>
        </p:nvSpPr>
        <p:spPr>
          <a:xfrm>
            <a:off x="2673133" y="3125300"/>
            <a:ext cx="6638000" cy="5246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SzPts val="3200"/>
              <a:buFont typeface="Roboto"/>
              <a:buNone/>
              <a:defRPr sz="2133" b="1">
                <a:latin typeface="Roboto"/>
                <a:ea typeface="Roboto"/>
                <a:cs typeface="Roboto"/>
                <a:sym typeface="Roboto"/>
              </a:defRPr>
            </a:lvl1pPr>
            <a:lvl2pPr lvl="1" rtl="0">
              <a:lnSpc>
                <a:spcPct val="100000"/>
              </a:lnSpc>
              <a:spcBef>
                <a:spcPts val="0"/>
              </a:spcBef>
              <a:spcAft>
                <a:spcPts val="0"/>
              </a:spcAft>
              <a:buSzPts val="3200"/>
              <a:buNone/>
              <a:defRPr sz="2133"/>
            </a:lvl2pPr>
            <a:lvl3pPr lvl="2" rtl="0">
              <a:lnSpc>
                <a:spcPct val="100000"/>
              </a:lnSpc>
              <a:spcBef>
                <a:spcPts val="0"/>
              </a:spcBef>
              <a:spcAft>
                <a:spcPts val="0"/>
              </a:spcAft>
              <a:buSzPts val="3200"/>
              <a:buNone/>
              <a:defRPr sz="2133"/>
            </a:lvl3pPr>
            <a:lvl4pPr lvl="3" rtl="0">
              <a:lnSpc>
                <a:spcPct val="100000"/>
              </a:lnSpc>
              <a:spcBef>
                <a:spcPts val="0"/>
              </a:spcBef>
              <a:spcAft>
                <a:spcPts val="0"/>
              </a:spcAft>
              <a:buSzPts val="3200"/>
              <a:buNone/>
              <a:defRPr/>
            </a:lvl4pPr>
            <a:lvl5pPr lvl="4" rtl="0">
              <a:lnSpc>
                <a:spcPct val="100000"/>
              </a:lnSpc>
              <a:spcBef>
                <a:spcPts val="0"/>
              </a:spcBef>
              <a:spcAft>
                <a:spcPts val="0"/>
              </a:spcAft>
              <a:buSzPts val="3200"/>
              <a:buNone/>
              <a:defRPr sz="2133"/>
            </a:lvl5pPr>
            <a:lvl6pPr lvl="5" rtl="0">
              <a:lnSpc>
                <a:spcPct val="100000"/>
              </a:lnSpc>
              <a:spcBef>
                <a:spcPts val="0"/>
              </a:spcBef>
              <a:spcAft>
                <a:spcPts val="0"/>
              </a:spcAft>
              <a:buSzPts val="3200"/>
              <a:buNone/>
              <a:defRPr sz="2133"/>
            </a:lvl6pPr>
            <a:lvl7pPr lvl="6" rtl="0">
              <a:lnSpc>
                <a:spcPct val="100000"/>
              </a:lnSpc>
              <a:spcBef>
                <a:spcPts val="0"/>
              </a:spcBef>
              <a:spcAft>
                <a:spcPts val="0"/>
              </a:spcAft>
              <a:buSzPts val="3200"/>
              <a:buNone/>
              <a:defRPr sz="2133"/>
            </a:lvl7pPr>
            <a:lvl8pPr lvl="7" rtl="0">
              <a:lnSpc>
                <a:spcPct val="100000"/>
              </a:lnSpc>
              <a:spcBef>
                <a:spcPts val="0"/>
              </a:spcBef>
              <a:spcAft>
                <a:spcPts val="0"/>
              </a:spcAft>
              <a:buSzPts val="3200"/>
              <a:buNone/>
              <a:defRPr sz="2133"/>
            </a:lvl8pPr>
            <a:lvl9pPr lvl="8" rtl="0">
              <a:lnSpc>
                <a:spcPct val="100000"/>
              </a:lnSpc>
              <a:spcBef>
                <a:spcPts val="0"/>
              </a:spcBef>
              <a:spcAft>
                <a:spcPts val="0"/>
              </a:spcAft>
              <a:buSzPts val="3200"/>
              <a:buNone/>
              <a:defRPr sz="2133"/>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06-kaksiosainen-vaalea">
  <p:cSld name="TITLE_ONLY_1">
    <p:spTree>
      <p:nvGrpSpPr>
        <p:cNvPr id="1" name="Shape 115"/>
        <p:cNvGrpSpPr/>
        <p:nvPr/>
      </p:nvGrpSpPr>
      <p:grpSpPr>
        <a:xfrm>
          <a:off x="0" y="0"/>
          <a:ext cx="0" cy="0"/>
          <a:chOff x="0" y="0"/>
          <a:chExt cx="0" cy="0"/>
        </a:xfrm>
      </p:grpSpPr>
      <p:sp>
        <p:nvSpPr>
          <p:cNvPr id="116" name="Google Shape;116;p14"/>
          <p:cNvSpPr>
            <a:spLocks noGrp="1"/>
          </p:cNvSpPr>
          <p:nvPr>
            <p:ph type="pic" idx="2"/>
          </p:nvPr>
        </p:nvSpPr>
        <p:spPr>
          <a:xfrm>
            <a:off x="6118283" y="-29700"/>
            <a:ext cx="6073800" cy="6858000"/>
          </a:xfrm>
          <a:prstGeom prst="rect">
            <a:avLst/>
          </a:prstGeom>
          <a:noFill/>
          <a:ln>
            <a:noFill/>
          </a:ln>
        </p:spPr>
      </p:sp>
      <p:sp>
        <p:nvSpPr>
          <p:cNvPr id="117" name="Google Shape;117;p14"/>
          <p:cNvSpPr/>
          <p:nvPr/>
        </p:nvSpPr>
        <p:spPr>
          <a:xfrm>
            <a:off x="-10650" y="0"/>
            <a:ext cx="12192000" cy="6858000"/>
          </a:xfrm>
          <a:prstGeom prst="rect">
            <a:avLst/>
          </a:prstGeom>
          <a:noFill/>
          <a:ln w="1143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118" name="Google Shape;118;p14"/>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
        <p:nvSpPr>
          <p:cNvPr id="119" name="Google Shape;119;p14"/>
          <p:cNvSpPr txBox="1">
            <a:spLocks noGrp="1"/>
          </p:cNvSpPr>
          <p:nvPr>
            <p:ph type="ctrTitle"/>
          </p:nvPr>
        </p:nvSpPr>
        <p:spPr>
          <a:xfrm>
            <a:off x="384517" y="1283367"/>
            <a:ext cx="5305400" cy="768400"/>
          </a:xfrm>
          <a:prstGeom prst="rect">
            <a:avLst/>
          </a:prstGeom>
        </p:spPr>
        <p:txBody>
          <a:bodyPr spcFirstLastPara="1" wrap="square" lIns="182850" tIns="182850" rIns="182850" bIns="182850" anchor="b" anchorCtr="0">
            <a:normAutofit/>
          </a:bodyPr>
          <a:lstStyle>
            <a:lvl1pPr lvl="0" rtl="0">
              <a:spcBef>
                <a:spcPts val="0"/>
              </a:spcBef>
              <a:spcAft>
                <a:spcPts val="0"/>
              </a:spcAft>
              <a:buSzPts val="5400"/>
              <a:buFont typeface="Roboto Black"/>
              <a:buNone/>
              <a:defRPr sz="3600">
                <a:latin typeface="Roboto Black"/>
                <a:ea typeface="Roboto Black"/>
                <a:cs typeface="Roboto Black"/>
                <a:sym typeface="Roboto Black"/>
              </a:defRPr>
            </a:lvl1pPr>
            <a:lvl2pPr lvl="1" algn="ctr" rtl="0">
              <a:spcBef>
                <a:spcPts val="0"/>
              </a:spcBef>
              <a:spcAft>
                <a:spcPts val="0"/>
              </a:spcAft>
              <a:buSzPts val="9100"/>
              <a:buNone/>
              <a:defRPr sz="6067"/>
            </a:lvl2pPr>
            <a:lvl3pPr lvl="2" algn="ctr" rtl="0">
              <a:spcBef>
                <a:spcPts val="0"/>
              </a:spcBef>
              <a:spcAft>
                <a:spcPts val="0"/>
              </a:spcAft>
              <a:buSzPts val="9100"/>
              <a:buNone/>
              <a:defRPr sz="6067"/>
            </a:lvl3pPr>
            <a:lvl4pPr lvl="3" algn="ctr" rtl="0">
              <a:spcBef>
                <a:spcPts val="0"/>
              </a:spcBef>
              <a:spcAft>
                <a:spcPts val="0"/>
              </a:spcAft>
              <a:buSzPts val="9100"/>
              <a:buNone/>
              <a:defRPr sz="6067"/>
            </a:lvl4pPr>
            <a:lvl5pPr lvl="4" algn="ctr" rtl="0">
              <a:spcBef>
                <a:spcPts val="0"/>
              </a:spcBef>
              <a:spcAft>
                <a:spcPts val="0"/>
              </a:spcAft>
              <a:buSzPts val="9100"/>
              <a:buNone/>
              <a:defRPr sz="6067"/>
            </a:lvl5pPr>
            <a:lvl6pPr lvl="5" algn="ctr" rtl="0">
              <a:spcBef>
                <a:spcPts val="0"/>
              </a:spcBef>
              <a:spcAft>
                <a:spcPts val="0"/>
              </a:spcAft>
              <a:buSzPts val="9100"/>
              <a:buNone/>
              <a:defRPr sz="6067"/>
            </a:lvl6pPr>
            <a:lvl7pPr lvl="6" algn="ctr" rtl="0">
              <a:spcBef>
                <a:spcPts val="0"/>
              </a:spcBef>
              <a:spcAft>
                <a:spcPts val="0"/>
              </a:spcAft>
              <a:buSzPts val="9100"/>
              <a:buNone/>
              <a:defRPr sz="6067"/>
            </a:lvl7pPr>
            <a:lvl8pPr lvl="7" algn="ctr" rtl="0">
              <a:spcBef>
                <a:spcPts val="0"/>
              </a:spcBef>
              <a:spcAft>
                <a:spcPts val="0"/>
              </a:spcAft>
              <a:buSzPts val="9100"/>
              <a:buNone/>
              <a:defRPr sz="6067"/>
            </a:lvl8pPr>
            <a:lvl9pPr lvl="8" algn="ctr" rtl="0">
              <a:spcBef>
                <a:spcPts val="0"/>
              </a:spcBef>
              <a:spcAft>
                <a:spcPts val="0"/>
              </a:spcAft>
              <a:buSzPts val="9100"/>
              <a:buNone/>
              <a:defRPr sz="6067"/>
            </a:lvl9pPr>
          </a:lstStyle>
          <a:p>
            <a:endParaRPr/>
          </a:p>
        </p:txBody>
      </p:sp>
      <p:pic>
        <p:nvPicPr>
          <p:cNvPr id="120" name="Google Shape;120;p14"/>
          <p:cNvPicPr preferRelativeResize="0"/>
          <p:nvPr/>
        </p:nvPicPr>
        <p:blipFill rotWithShape="1">
          <a:blip r:embed="rId2">
            <a:alphaModFix/>
          </a:blip>
          <a:srcRect/>
          <a:stretch/>
        </p:blipFill>
        <p:spPr>
          <a:xfrm>
            <a:off x="690053" y="6460019"/>
            <a:ext cx="3365500" cy="190500"/>
          </a:xfrm>
          <a:prstGeom prst="rect">
            <a:avLst/>
          </a:prstGeom>
          <a:noFill/>
          <a:ln>
            <a:noFill/>
          </a:ln>
        </p:spPr>
      </p:pic>
      <p:sp>
        <p:nvSpPr>
          <p:cNvPr id="121" name="Google Shape;121;p14"/>
          <p:cNvSpPr txBox="1">
            <a:spLocks noGrp="1"/>
          </p:cNvSpPr>
          <p:nvPr>
            <p:ph type="sldNum" idx="3"/>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latin typeface="Roboto Medium"/>
                <a:ea typeface="Roboto Medium"/>
                <a:cs typeface="Roboto Medium"/>
                <a:sym typeface="Roboto Medium"/>
              </a:defRPr>
            </a:lvl1pPr>
            <a:lvl2pPr lvl="1" rtl="0">
              <a:buNone/>
              <a:defRPr sz="1600">
                <a:latin typeface="Roboto Medium"/>
                <a:ea typeface="Roboto Medium"/>
                <a:cs typeface="Roboto Medium"/>
                <a:sym typeface="Roboto Medium"/>
              </a:defRPr>
            </a:lvl2pPr>
            <a:lvl3pPr lvl="2" rtl="0">
              <a:buNone/>
              <a:defRPr sz="1600">
                <a:latin typeface="Roboto Medium"/>
                <a:ea typeface="Roboto Medium"/>
                <a:cs typeface="Roboto Medium"/>
                <a:sym typeface="Roboto Medium"/>
              </a:defRPr>
            </a:lvl3pPr>
            <a:lvl4pPr lvl="3" rtl="0">
              <a:buNone/>
              <a:defRPr sz="1600">
                <a:latin typeface="Roboto Medium"/>
                <a:ea typeface="Roboto Medium"/>
                <a:cs typeface="Roboto Medium"/>
                <a:sym typeface="Roboto Medium"/>
              </a:defRPr>
            </a:lvl4pPr>
            <a:lvl5pPr lvl="4" rtl="0">
              <a:buNone/>
              <a:defRPr sz="1600">
                <a:latin typeface="Roboto Medium"/>
                <a:ea typeface="Roboto Medium"/>
                <a:cs typeface="Roboto Medium"/>
                <a:sym typeface="Roboto Medium"/>
              </a:defRPr>
            </a:lvl5pPr>
            <a:lvl6pPr lvl="5" rtl="0">
              <a:buNone/>
              <a:defRPr sz="1600">
                <a:latin typeface="Roboto Medium"/>
                <a:ea typeface="Roboto Medium"/>
                <a:cs typeface="Roboto Medium"/>
                <a:sym typeface="Roboto Medium"/>
              </a:defRPr>
            </a:lvl6pPr>
            <a:lvl7pPr lvl="6" rtl="0">
              <a:buNone/>
              <a:defRPr sz="1600">
                <a:latin typeface="Roboto Medium"/>
                <a:ea typeface="Roboto Medium"/>
                <a:cs typeface="Roboto Medium"/>
                <a:sym typeface="Roboto Medium"/>
              </a:defRPr>
            </a:lvl7pPr>
            <a:lvl8pPr lvl="7" rtl="0">
              <a:buNone/>
              <a:defRPr sz="1600">
                <a:latin typeface="Roboto Medium"/>
                <a:ea typeface="Roboto Medium"/>
                <a:cs typeface="Roboto Medium"/>
                <a:sym typeface="Roboto Medium"/>
              </a:defRPr>
            </a:lvl8pPr>
            <a:lvl9pPr lvl="8" rtl="0">
              <a:buNone/>
              <a:defRPr sz="16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pic>
        <p:nvPicPr>
          <p:cNvPr id="122" name="Google Shape;122;p14"/>
          <p:cNvPicPr preferRelativeResize="0"/>
          <p:nvPr/>
        </p:nvPicPr>
        <p:blipFill>
          <a:blip r:embed="rId3">
            <a:alphaModFix/>
          </a:blip>
          <a:stretch>
            <a:fillRect/>
          </a:stretch>
        </p:blipFill>
        <p:spPr>
          <a:xfrm>
            <a:off x="9956800" y="277393"/>
            <a:ext cx="1981200" cy="768350"/>
          </a:xfrm>
          <a:prstGeom prst="rect">
            <a:avLst/>
          </a:prstGeom>
          <a:noFill/>
          <a:ln>
            <a:noFill/>
          </a:ln>
        </p:spPr>
      </p:pic>
      <p:sp>
        <p:nvSpPr>
          <p:cNvPr id="123" name="Google Shape;123;p14"/>
          <p:cNvSpPr txBox="1">
            <a:spLocks noGrp="1"/>
          </p:cNvSpPr>
          <p:nvPr>
            <p:ph type="subTitle" idx="1"/>
          </p:nvPr>
        </p:nvSpPr>
        <p:spPr>
          <a:xfrm>
            <a:off x="384517" y="1967800"/>
            <a:ext cx="5184400" cy="39278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1pPr>
            <a:lvl2pPr lvl="1"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2pPr>
            <a:lvl3pPr lvl="2"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3pPr>
            <a:lvl4pPr lvl="3"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4pPr>
            <a:lvl5pPr lvl="4"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5pPr>
            <a:lvl6pPr lvl="5"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6pPr>
            <a:lvl7pPr lvl="6"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7pPr>
            <a:lvl8pPr lvl="7"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8pPr>
            <a:lvl9pPr lvl="8"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06-kaksiosainen-tumma">
  <p:cSld name="TITLE_ONLY_1_1">
    <p:bg>
      <p:bgPr>
        <a:solidFill>
          <a:schemeClr val="accent1"/>
        </a:solidFill>
        <a:effectLst/>
      </p:bgPr>
    </p:bg>
    <p:spTree>
      <p:nvGrpSpPr>
        <p:cNvPr id="1" name="Shape 124"/>
        <p:cNvGrpSpPr/>
        <p:nvPr/>
      </p:nvGrpSpPr>
      <p:grpSpPr>
        <a:xfrm>
          <a:off x="0" y="0"/>
          <a:ext cx="0" cy="0"/>
          <a:chOff x="0" y="0"/>
          <a:chExt cx="0" cy="0"/>
        </a:xfrm>
      </p:grpSpPr>
      <p:sp>
        <p:nvSpPr>
          <p:cNvPr id="125" name="Google Shape;125;p15"/>
          <p:cNvSpPr>
            <a:spLocks noGrp="1"/>
          </p:cNvSpPr>
          <p:nvPr>
            <p:ph type="pic" idx="2"/>
          </p:nvPr>
        </p:nvSpPr>
        <p:spPr>
          <a:xfrm>
            <a:off x="6118283" y="-29700"/>
            <a:ext cx="6073800" cy="6858000"/>
          </a:xfrm>
          <a:prstGeom prst="rect">
            <a:avLst/>
          </a:prstGeom>
          <a:noFill/>
          <a:ln>
            <a:noFill/>
          </a:ln>
        </p:spPr>
      </p:sp>
      <p:sp>
        <p:nvSpPr>
          <p:cNvPr id="126" name="Google Shape;126;p15"/>
          <p:cNvSpPr/>
          <p:nvPr/>
        </p:nvSpPr>
        <p:spPr>
          <a:xfrm>
            <a:off x="-10650" y="0"/>
            <a:ext cx="12192000" cy="6858000"/>
          </a:xfrm>
          <a:prstGeom prst="rect">
            <a:avLst/>
          </a:prstGeom>
          <a:noFill/>
          <a:ln w="114300" cap="flat" cmpd="sng">
            <a:solidFill>
              <a:schemeClr val="l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127" name="Google Shape;127;p15"/>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
        <p:nvSpPr>
          <p:cNvPr id="128" name="Google Shape;128;p15"/>
          <p:cNvSpPr txBox="1">
            <a:spLocks noGrp="1"/>
          </p:cNvSpPr>
          <p:nvPr>
            <p:ph type="ctrTitle"/>
          </p:nvPr>
        </p:nvSpPr>
        <p:spPr>
          <a:xfrm>
            <a:off x="384517" y="1283367"/>
            <a:ext cx="5305400" cy="768400"/>
          </a:xfrm>
          <a:prstGeom prst="rect">
            <a:avLst/>
          </a:prstGeom>
        </p:spPr>
        <p:txBody>
          <a:bodyPr spcFirstLastPara="1" wrap="square" lIns="182850" tIns="182850" rIns="182850" bIns="182850" anchor="b" anchorCtr="0">
            <a:normAutofit/>
          </a:bodyPr>
          <a:lstStyle>
            <a:lvl1pPr lvl="0" rtl="0">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1pPr>
            <a:lvl2pPr lvl="1" algn="ctr" rtl="0">
              <a:spcBef>
                <a:spcPts val="0"/>
              </a:spcBef>
              <a:spcAft>
                <a:spcPts val="0"/>
              </a:spcAft>
              <a:buClr>
                <a:schemeClr val="lt1"/>
              </a:buClr>
              <a:buSzPts val="9100"/>
              <a:buNone/>
              <a:defRPr sz="6067">
                <a:solidFill>
                  <a:schemeClr val="lt1"/>
                </a:solidFill>
              </a:defRPr>
            </a:lvl2pPr>
            <a:lvl3pPr lvl="2" algn="ctr" rtl="0">
              <a:spcBef>
                <a:spcPts val="0"/>
              </a:spcBef>
              <a:spcAft>
                <a:spcPts val="0"/>
              </a:spcAft>
              <a:buClr>
                <a:schemeClr val="lt1"/>
              </a:buClr>
              <a:buSzPts val="9100"/>
              <a:buNone/>
              <a:defRPr sz="6067">
                <a:solidFill>
                  <a:schemeClr val="lt1"/>
                </a:solidFill>
              </a:defRPr>
            </a:lvl3pPr>
            <a:lvl4pPr lvl="3" algn="ctr" rtl="0">
              <a:spcBef>
                <a:spcPts val="0"/>
              </a:spcBef>
              <a:spcAft>
                <a:spcPts val="0"/>
              </a:spcAft>
              <a:buClr>
                <a:schemeClr val="lt1"/>
              </a:buClr>
              <a:buSzPts val="9100"/>
              <a:buNone/>
              <a:defRPr sz="6067">
                <a:solidFill>
                  <a:schemeClr val="lt1"/>
                </a:solidFill>
              </a:defRPr>
            </a:lvl4pPr>
            <a:lvl5pPr lvl="4" algn="ctr" rtl="0">
              <a:spcBef>
                <a:spcPts val="0"/>
              </a:spcBef>
              <a:spcAft>
                <a:spcPts val="0"/>
              </a:spcAft>
              <a:buClr>
                <a:schemeClr val="lt1"/>
              </a:buClr>
              <a:buSzPts val="9100"/>
              <a:buNone/>
              <a:defRPr sz="6067">
                <a:solidFill>
                  <a:schemeClr val="lt1"/>
                </a:solidFill>
              </a:defRPr>
            </a:lvl5pPr>
            <a:lvl6pPr lvl="5" algn="ctr" rtl="0">
              <a:spcBef>
                <a:spcPts val="0"/>
              </a:spcBef>
              <a:spcAft>
                <a:spcPts val="0"/>
              </a:spcAft>
              <a:buClr>
                <a:schemeClr val="lt1"/>
              </a:buClr>
              <a:buSzPts val="9100"/>
              <a:buNone/>
              <a:defRPr sz="6067">
                <a:solidFill>
                  <a:schemeClr val="lt1"/>
                </a:solidFill>
              </a:defRPr>
            </a:lvl6pPr>
            <a:lvl7pPr lvl="6" algn="ctr" rtl="0">
              <a:spcBef>
                <a:spcPts val="0"/>
              </a:spcBef>
              <a:spcAft>
                <a:spcPts val="0"/>
              </a:spcAft>
              <a:buClr>
                <a:schemeClr val="lt1"/>
              </a:buClr>
              <a:buSzPts val="9100"/>
              <a:buNone/>
              <a:defRPr sz="6067">
                <a:solidFill>
                  <a:schemeClr val="lt1"/>
                </a:solidFill>
              </a:defRPr>
            </a:lvl7pPr>
            <a:lvl8pPr lvl="7" algn="ctr" rtl="0">
              <a:spcBef>
                <a:spcPts val="0"/>
              </a:spcBef>
              <a:spcAft>
                <a:spcPts val="0"/>
              </a:spcAft>
              <a:buClr>
                <a:schemeClr val="lt1"/>
              </a:buClr>
              <a:buSzPts val="9100"/>
              <a:buNone/>
              <a:defRPr sz="6067">
                <a:solidFill>
                  <a:schemeClr val="lt1"/>
                </a:solidFill>
              </a:defRPr>
            </a:lvl8pPr>
            <a:lvl9pPr lvl="8" algn="ctr" rtl="0">
              <a:spcBef>
                <a:spcPts val="0"/>
              </a:spcBef>
              <a:spcAft>
                <a:spcPts val="0"/>
              </a:spcAft>
              <a:buClr>
                <a:schemeClr val="lt1"/>
              </a:buClr>
              <a:buSzPts val="9100"/>
              <a:buNone/>
              <a:defRPr sz="6067">
                <a:solidFill>
                  <a:schemeClr val="lt1"/>
                </a:solidFill>
              </a:defRPr>
            </a:lvl9pPr>
          </a:lstStyle>
          <a:p>
            <a:endParaRPr/>
          </a:p>
        </p:txBody>
      </p:sp>
      <p:pic>
        <p:nvPicPr>
          <p:cNvPr id="129" name="Google Shape;129;p15"/>
          <p:cNvPicPr preferRelativeResize="0"/>
          <p:nvPr/>
        </p:nvPicPr>
        <p:blipFill rotWithShape="1">
          <a:blip r:embed="rId2">
            <a:alphaModFix/>
          </a:blip>
          <a:srcRect/>
          <a:stretch/>
        </p:blipFill>
        <p:spPr>
          <a:xfrm>
            <a:off x="690053" y="6460019"/>
            <a:ext cx="3365500" cy="190500"/>
          </a:xfrm>
          <a:prstGeom prst="rect">
            <a:avLst/>
          </a:prstGeom>
          <a:noFill/>
          <a:ln>
            <a:noFill/>
          </a:ln>
        </p:spPr>
      </p:pic>
      <p:sp>
        <p:nvSpPr>
          <p:cNvPr id="130" name="Google Shape;130;p15"/>
          <p:cNvSpPr txBox="1">
            <a:spLocks noGrp="1"/>
          </p:cNvSpPr>
          <p:nvPr>
            <p:ph type="sldNum" idx="3"/>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latin typeface="Roboto Medium"/>
                <a:ea typeface="Roboto Medium"/>
                <a:cs typeface="Roboto Medium"/>
                <a:sym typeface="Roboto Medium"/>
              </a:defRPr>
            </a:lvl1pPr>
            <a:lvl2pPr lvl="1" rtl="0">
              <a:buNone/>
              <a:defRPr sz="1600">
                <a:latin typeface="Roboto Medium"/>
                <a:ea typeface="Roboto Medium"/>
                <a:cs typeface="Roboto Medium"/>
                <a:sym typeface="Roboto Medium"/>
              </a:defRPr>
            </a:lvl2pPr>
            <a:lvl3pPr lvl="2" rtl="0">
              <a:buNone/>
              <a:defRPr sz="1600">
                <a:latin typeface="Roboto Medium"/>
                <a:ea typeface="Roboto Medium"/>
                <a:cs typeface="Roboto Medium"/>
                <a:sym typeface="Roboto Medium"/>
              </a:defRPr>
            </a:lvl3pPr>
            <a:lvl4pPr lvl="3" rtl="0">
              <a:buNone/>
              <a:defRPr sz="1600">
                <a:latin typeface="Roboto Medium"/>
                <a:ea typeface="Roboto Medium"/>
                <a:cs typeface="Roboto Medium"/>
                <a:sym typeface="Roboto Medium"/>
              </a:defRPr>
            </a:lvl4pPr>
            <a:lvl5pPr lvl="4" rtl="0">
              <a:buNone/>
              <a:defRPr sz="1600">
                <a:latin typeface="Roboto Medium"/>
                <a:ea typeface="Roboto Medium"/>
                <a:cs typeface="Roboto Medium"/>
                <a:sym typeface="Roboto Medium"/>
              </a:defRPr>
            </a:lvl5pPr>
            <a:lvl6pPr lvl="5" rtl="0">
              <a:buNone/>
              <a:defRPr sz="1600">
                <a:latin typeface="Roboto Medium"/>
                <a:ea typeface="Roboto Medium"/>
                <a:cs typeface="Roboto Medium"/>
                <a:sym typeface="Roboto Medium"/>
              </a:defRPr>
            </a:lvl6pPr>
            <a:lvl7pPr lvl="6" rtl="0">
              <a:buNone/>
              <a:defRPr sz="1600">
                <a:latin typeface="Roboto Medium"/>
                <a:ea typeface="Roboto Medium"/>
                <a:cs typeface="Roboto Medium"/>
                <a:sym typeface="Roboto Medium"/>
              </a:defRPr>
            </a:lvl7pPr>
            <a:lvl8pPr lvl="7" rtl="0">
              <a:buNone/>
              <a:defRPr sz="1600">
                <a:latin typeface="Roboto Medium"/>
                <a:ea typeface="Roboto Medium"/>
                <a:cs typeface="Roboto Medium"/>
                <a:sym typeface="Roboto Medium"/>
              </a:defRPr>
            </a:lvl8pPr>
            <a:lvl9pPr lvl="8" rtl="0">
              <a:buNone/>
              <a:defRPr sz="16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pic>
        <p:nvPicPr>
          <p:cNvPr id="131" name="Google Shape;131;p15"/>
          <p:cNvPicPr preferRelativeResize="0"/>
          <p:nvPr/>
        </p:nvPicPr>
        <p:blipFill>
          <a:blip r:embed="rId3">
            <a:alphaModFix/>
          </a:blip>
          <a:stretch>
            <a:fillRect/>
          </a:stretch>
        </p:blipFill>
        <p:spPr>
          <a:xfrm>
            <a:off x="9956800" y="277393"/>
            <a:ext cx="1981200" cy="768350"/>
          </a:xfrm>
          <a:prstGeom prst="rect">
            <a:avLst/>
          </a:prstGeom>
          <a:noFill/>
          <a:ln>
            <a:noFill/>
          </a:ln>
        </p:spPr>
      </p:pic>
      <p:sp>
        <p:nvSpPr>
          <p:cNvPr id="132" name="Google Shape;132;p15"/>
          <p:cNvSpPr txBox="1">
            <a:spLocks noGrp="1"/>
          </p:cNvSpPr>
          <p:nvPr>
            <p:ph type="subTitle" idx="1"/>
          </p:nvPr>
        </p:nvSpPr>
        <p:spPr>
          <a:xfrm>
            <a:off x="384517" y="1967800"/>
            <a:ext cx="5184400" cy="39278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1pPr>
            <a:lvl2pPr lvl="1"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2pPr>
            <a:lvl3pPr lvl="2"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3pPr>
            <a:lvl4pPr lvl="3"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4pPr>
            <a:lvl5pPr lvl="4"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5pPr>
            <a:lvl6pPr lvl="5"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6pPr>
            <a:lvl7pPr lvl="6"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7pPr>
            <a:lvl8pPr lvl="7"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8pPr>
            <a:lvl9pPr lvl="8"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09-otsikko+kuvapohjalla-tumma">
  <p:cSld name="TITLE_ONLY_1_2_1_2_1">
    <p:bg>
      <p:bgPr>
        <a:solidFill>
          <a:schemeClr val="dk1"/>
        </a:solidFill>
        <a:effectLst/>
      </p:bgPr>
    </p:bg>
    <p:spTree>
      <p:nvGrpSpPr>
        <p:cNvPr id="1" name="Shape 179"/>
        <p:cNvGrpSpPr/>
        <p:nvPr/>
      </p:nvGrpSpPr>
      <p:grpSpPr>
        <a:xfrm>
          <a:off x="0" y="0"/>
          <a:ext cx="0" cy="0"/>
          <a:chOff x="0" y="0"/>
          <a:chExt cx="0" cy="0"/>
        </a:xfrm>
      </p:grpSpPr>
      <p:sp>
        <p:nvSpPr>
          <p:cNvPr id="180" name="Google Shape;180;p21"/>
          <p:cNvSpPr/>
          <p:nvPr/>
        </p:nvSpPr>
        <p:spPr>
          <a:xfrm>
            <a:off x="-10650" y="0"/>
            <a:ext cx="12192000" cy="6858000"/>
          </a:xfrm>
          <a:prstGeom prst="rect">
            <a:avLst/>
          </a:prstGeom>
          <a:noFill/>
          <a:ln w="1143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181" name="Google Shape;181;p21"/>
          <p:cNvSpPr>
            <a:spLocks noGrp="1"/>
          </p:cNvSpPr>
          <p:nvPr>
            <p:ph type="pic" idx="2"/>
          </p:nvPr>
        </p:nvSpPr>
        <p:spPr>
          <a:xfrm>
            <a:off x="163350" y="169600"/>
            <a:ext cx="11874000" cy="4039200"/>
          </a:xfrm>
          <a:prstGeom prst="rect">
            <a:avLst/>
          </a:prstGeom>
          <a:noFill/>
          <a:ln>
            <a:noFill/>
          </a:ln>
        </p:spPr>
      </p:sp>
      <p:sp>
        <p:nvSpPr>
          <p:cNvPr id="182" name="Google Shape;182;p21"/>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
        <p:nvSpPr>
          <p:cNvPr id="183" name="Google Shape;183;p21"/>
          <p:cNvSpPr txBox="1">
            <a:spLocks noGrp="1"/>
          </p:cNvSpPr>
          <p:nvPr>
            <p:ph type="ctrTitle"/>
          </p:nvPr>
        </p:nvSpPr>
        <p:spPr>
          <a:xfrm>
            <a:off x="1188250" y="715383"/>
            <a:ext cx="9794200" cy="1650800"/>
          </a:xfrm>
          <a:prstGeom prst="rect">
            <a:avLst/>
          </a:prstGeom>
        </p:spPr>
        <p:txBody>
          <a:bodyPr spcFirstLastPara="1" wrap="square" lIns="182850" tIns="182850" rIns="182850" bIns="182850" anchor="b" anchorCtr="0">
            <a:normAutofit/>
          </a:bodyPr>
          <a:lstStyle>
            <a:lvl1pPr lvl="0" algn="ctr" rtl="0">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1pPr>
            <a:lvl2pPr lvl="1" algn="ctr" rtl="0">
              <a:spcBef>
                <a:spcPts val="0"/>
              </a:spcBef>
              <a:spcAft>
                <a:spcPts val="0"/>
              </a:spcAft>
              <a:buClr>
                <a:schemeClr val="lt1"/>
              </a:buClr>
              <a:buSzPts val="9100"/>
              <a:buNone/>
              <a:defRPr sz="6067">
                <a:solidFill>
                  <a:schemeClr val="lt1"/>
                </a:solidFill>
              </a:defRPr>
            </a:lvl2pPr>
            <a:lvl3pPr lvl="2" algn="ctr" rtl="0">
              <a:spcBef>
                <a:spcPts val="0"/>
              </a:spcBef>
              <a:spcAft>
                <a:spcPts val="0"/>
              </a:spcAft>
              <a:buClr>
                <a:schemeClr val="lt1"/>
              </a:buClr>
              <a:buSzPts val="9100"/>
              <a:buNone/>
              <a:defRPr sz="6067">
                <a:solidFill>
                  <a:schemeClr val="lt1"/>
                </a:solidFill>
              </a:defRPr>
            </a:lvl3pPr>
            <a:lvl4pPr lvl="3" algn="ctr" rtl="0">
              <a:spcBef>
                <a:spcPts val="0"/>
              </a:spcBef>
              <a:spcAft>
                <a:spcPts val="0"/>
              </a:spcAft>
              <a:buClr>
                <a:schemeClr val="lt1"/>
              </a:buClr>
              <a:buSzPts val="9100"/>
              <a:buNone/>
              <a:defRPr sz="6067">
                <a:solidFill>
                  <a:schemeClr val="lt1"/>
                </a:solidFill>
              </a:defRPr>
            </a:lvl4pPr>
            <a:lvl5pPr lvl="4" algn="ctr" rtl="0">
              <a:spcBef>
                <a:spcPts val="0"/>
              </a:spcBef>
              <a:spcAft>
                <a:spcPts val="0"/>
              </a:spcAft>
              <a:buClr>
                <a:schemeClr val="lt1"/>
              </a:buClr>
              <a:buSzPts val="9100"/>
              <a:buNone/>
              <a:defRPr sz="6067">
                <a:solidFill>
                  <a:schemeClr val="lt1"/>
                </a:solidFill>
              </a:defRPr>
            </a:lvl5pPr>
            <a:lvl6pPr lvl="5" algn="ctr" rtl="0">
              <a:spcBef>
                <a:spcPts val="0"/>
              </a:spcBef>
              <a:spcAft>
                <a:spcPts val="0"/>
              </a:spcAft>
              <a:buClr>
                <a:schemeClr val="lt1"/>
              </a:buClr>
              <a:buSzPts val="9100"/>
              <a:buNone/>
              <a:defRPr sz="6067">
                <a:solidFill>
                  <a:schemeClr val="lt1"/>
                </a:solidFill>
              </a:defRPr>
            </a:lvl6pPr>
            <a:lvl7pPr lvl="6" algn="ctr" rtl="0">
              <a:spcBef>
                <a:spcPts val="0"/>
              </a:spcBef>
              <a:spcAft>
                <a:spcPts val="0"/>
              </a:spcAft>
              <a:buClr>
                <a:schemeClr val="lt1"/>
              </a:buClr>
              <a:buSzPts val="9100"/>
              <a:buNone/>
              <a:defRPr sz="6067">
                <a:solidFill>
                  <a:schemeClr val="lt1"/>
                </a:solidFill>
              </a:defRPr>
            </a:lvl7pPr>
            <a:lvl8pPr lvl="7" algn="ctr" rtl="0">
              <a:spcBef>
                <a:spcPts val="0"/>
              </a:spcBef>
              <a:spcAft>
                <a:spcPts val="0"/>
              </a:spcAft>
              <a:buClr>
                <a:schemeClr val="lt1"/>
              </a:buClr>
              <a:buSzPts val="9100"/>
              <a:buNone/>
              <a:defRPr sz="6067">
                <a:solidFill>
                  <a:schemeClr val="lt1"/>
                </a:solidFill>
              </a:defRPr>
            </a:lvl8pPr>
            <a:lvl9pPr lvl="8" algn="ctr" rtl="0">
              <a:spcBef>
                <a:spcPts val="0"/>
              </a:spcBef>
              <a:spcAft>
                <a:spcPts val="0"/>
              </a:spcAft>
              <a:buClr>
                <a:schemeClr val="lt1"/>
              </a:buClr>
              <a:buSzPts val="9100"/>
              <a:buNone/>
              <a:defRPr sz="6067">
                <a:solidFill>
                  <a:schemeClr val="lt1"/>
                </a:solidFill>
              </a:defRPr>
            </a:lvl9pPr>
          </a:lstStyle>
          <a:p>
            <a:endParaRPr/>
          </a:p>
        </p:txBody>
      </p:sp>
      <p:sp>
        <p:nvSpPr>
          <p:cNvPr id="184" name="Google Shape;184;p21"/>
          <p:cNvSpPr txBox="1">
            <a:spLocks noGrp="1"/>
          </p:cNvSpPr>
          <p:nvPr>
            <p:ph type="sldNum" idx="3"/>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solidFill>
                  <a:schemeClr val="lt1"/>
                </a:solidFill>
                <a:latin typeface="Roboto Medium"/>
                <a:ea typeface="Roboto Medium"/>
                <a:cs typeface="Roboto Medium"/>
                <a:sym typeface="Roboto Medium"/>
              </a:defRPr>
            </a:lvl1pPr>
            <a:lvl2pPr lvl="1" rtl="0">
              <a:buNone/>
              <a:defRPr sz="1600">
                <a:solidFill>
                  <a:schemeClr val="lt1"/>
                </a:solidFill>
                <a:latin typeface="Roboto Medium"/>
                <a:ea typeface="Roboto Medium"/>
                <a:cs typeface="Roboto Medium"/>
                <a:sym typeface="Roboto Medium"/>
              </a:defRPr>
            </a:lvl2pPr>
            <a:lvl3pPr lvl="2" rtl="0">
              <a:buNone/>
              <a:defRPr sz="1600">
                <a:solidFill>
                  <a:schemeClr val="lt1"/>
                </a:solidFill>
                <a:latin typeface="Roboto Medium"/>
                <a:ea typeface="Roboto Medium"/>
                <a:cs typeface="Roboto Medium"/>
                <a:sym typeface="Roboto Medium"/>
              </a:defRPr>
            </a:lvl3pPr>
            <a:lvl4pPr lvl="3" rtl="0">
              <a:buNone/>
              <a:defRPr sz="1600">
                <a:solidFill>
                  <a:schemeClr val="lt1"/>
                </a:solidFill>
                <a:latin typeface="Roboto Medium"/>
                <a:ea typeface="Roboto Medium"/>
                <a:cs typeface="Roboto Medium"/>
                <a:sym typeface="Roboto Medium"/>
              </a:defRPr>
            </a:lvl4pPr>
            <a:lvl5pPr lvl="4" rtl="0">
              <a:buNone/>
              <a:defRPr sz="1600">
                <a:solidFill>
                  <a:schemeClr val="lt1"/>
                </a:solidFill>
                <a:latin typeface="Roboto Medium"/>
                <a:ea typeface="Roboto Medium"/>
                <a:cs typeface="Roboto Medium"/>
                <a:sym typeface="Roboto Medium"/>
              </a:defRPr>
            </a:lvl5pPr>
            <a:lvl6pPr lvl="5" rtl="0">
              <a:buNone/>
              <a:defRPr sz="1600">
                <a:solidFill>
                  <a:schemeClr val="lt1"/>
                </a:solidFill>
                <a:latin typeface="Roboto Medium"/>
                <a:ea typeface="Roboto Medium"/>
                <a:cs typeface="Roboto Medium"/>
                <a:sym typeface="Roboto Medium"/>
              </a:defRPr>
            </a:lvl6pPr>
            <a:lvl7pPr lvl="6" rtl="0">
              <a:buNone/>
              <a:defRPr sz="1600">
                <a:solidFill>
                  <a:schemeClr val="lt1"/>
                </a:solidFill>
                <a:latin typeface="Roboto Medium"/>
                <a:ea typeface="Roboto Medium"/>
                <a:cs typeface="Roboto Medium"/>
                <a:sym typeface="Roboto Medium"/>
              </a:defRPr>
            </a:lvl7pPr>
            <a:lvl8pPr lvl="7" rtl="0">
              <a:buNone/>
              <a:defRPr sz="1600">
                <a:solidFill>
                  <a:schemeClr val="lt1"/>
                </a:solidFill>
                <a:latin typeface="Roboto Medium"/>
                <a:ea typeface="Roboto Medium"/>
                <a:cs typeface="Roboto Medium"/>
                <a:sym typeface="Roboto Medium"/>
              </a:defRPr>
            </a:lvl8pPr>
            <a:lvl9pPr lvl="8" rtl="0">
              <a:buNone/>
              <a:defRPr sz="16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
        <p:nvSpPr>
          <p:cNvPr id="185" name="Google Shape;185;p21"/>
          <p:cNvSpPr txBox="1">
            <a:spLocks noGrp="1"/>
          </p:cNvSpPr>
          <p:nvPr>
            <p:ph type="subTitle" idx="1"/>
          </p:nvPr>
        </p:nvSpPr>
        <p:spPr>
          <a:xfrm>
            <a:off x="849817" y="4641117"/>
            <a:ext cx="5184400" cy="15068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2800"/>
              <a:buFont typeface="Roboto"/>
              <a:buNone/>
              <a:defRPr sz="1867">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2800"/>
              <a:buFont typeface="Roboto"/>
              <a:buNone/>
              <a:defRPr sz="18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2800"/>
              <a:buFont typeface="Roboto"/>
              <a:buNone/>
              <a:defRPr sz="18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2800"/>
              <a:buFont typeface="Roboto"/>
              <a:buNone/>
              <a:defRPr sz="18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2800"/>
              <a:buNone/>
              <a:defRPr>
                <a:solidFill>
                  <a:schemeClr val="lt1"/>
                </a:solidFill>
              </a:defRPr>
            </a:lvl5pPr>
            <a:lvl6pPr lvl="5" algn="ctr" rtl="0">
              <a:lnSpc>
                <a:spcPct val="100000"/>
              </a:lnSpc>
              <a:spcBef>
                <a:spcPts val="0"/>
              </a:spcBef>
              <a:spcAft>
                <a:spcPts val="0"/>
              </a:spcAft>
              <a:buClr>
                <a:schemeClr val="lt1"/>
              </a:buClr>
              <a:buSzPts val="2800"/>
              <a:buNone/>
              <a:defRPr sz="1867">
                <a:solidFill>
                  <a:schemeClr val="lt1"/>
                </a:solidFill>
              </a:defRPr>
            </a:lvl6pPr>
            <a:lvl7pPr lvl="6" algn="ctr" rtl="0">
              <a:lnSpc>
                <a:spcPct val="100000"/>
              </a:lnSpc>
              <a:spcBef>
                <a:spcPts val="0"/>
              </a:spcBef>
              <a:spcAft>
                <a:spcPts val="0"/>
              </a:spcAft>
              <a:buClr>
                <a:schemeClr val="lt1"/>
              </a:buClr>
              <a:buSzPts val="2800"/>
              <a:buNone/>
              <a:defRPr sz="1867">
                <a:solidFill>
                  <a:schemeClr val="lt1"/>
                </a:solidFill>
              </a:defRPr>
            </a:lvl7pPr>
            <a:lvl8pPr lvl="7" algn="ctr" rtl="0">
              <a:lnSpc>
                <a:spcPct val="100000"/>
              </a:lnSpc>
              <a:spcBef>
                <a:spcPts val="0"/>
              </a:spcBef>
              <a:spcAft>
                <a:spcPts val="0"/>
              </a:spcAft>
              <a:buClr>
                <a:schemeClr val="lt1"/>
              </a:buClr>
              <a:buSzPts val="2800"/>
              <a:buNone/>
              <a:defRPr sz="1867">
                <a:solidFill>
                  <a:schemeClr val="lt1"/>
                </a:solidFill>
              </a:defRPr>
            </a:lvl8pPr>
            <a:lvl9pPr lvl="8" algn="ctr" rtl="0">
              <a:lnSpc>
                <a:spcPct val="100000"/>
              </a:lnSpc>
              <a:spcBef>
                <a:spcPts val="0"/>
              </a:spcBef>
              <a:spcAft>
                <a:spcPts val="0"/>
              </a:spcAft>
              <a:buClr>
                <a:schemeClr val="lt1"/>
              </a:buClr>
              <a:buSzPts val="2800"/>
              <a:buNone/>
              <a:defRPr sz="1867">
                <a:solidFill>
                  <a:schemeClr val="lt1"/>
                </a:solidFill>
              </a:defRPr>
            </a:lvl9pPr>
          </a:lstStyle>
          <a:p>
            <a:endParaRPr/>
          </a:p>
        </p:txBody>
      </p:sp>
      <p:pic>
        <p:nvPicPr>
          <p:cNvPr id="186" name="Google Shape;186;p21"/>
          <p:cNvPicPr preferRelativeResize="0"/>
          <p:nvPr/>
        </p:nvPicPr>
        <p:blipFill>
          <a:blip r:embed="rId2">
            <a:alphaModFix/>
          </a:blip>
          <a:stretch>
            <a:fillRect/>
          </a:stretch>
        </p:blipFill>
        <p:spPr>
          <a:xfrm>
            <a:off x="9956800" y="277393"/>
            <a:ext cx="1981200" cy="768350"/>
          </a:xfrm>
          <a:prstGeom prst="rect">
            <a:avLst/>
          </a:prstGeom>
          <a:noFill/>
          <a:ln>
            <a:noFill/>
          </a:ln>
        </p:spPr>
      </p:pic>
      <p:sp>
        <p:nvSpPr>
          <p:cNvPr id="187" name="Google Shape;187;p21"/>
          <p:cNvSpPr txBox="1">
            <a:spLocks noGrp="1"/>
          </p:cNvSpPr>
          <p:nvPr>
            <p:ph type="subTitle" idx="4"/>
          </p:nvPr>
        </p:nvSpPr>
        <p:spPr>
          <a:xfrm>
            <a:off x="1485000" y="2489767"/>
            <a:ext cx="9222000" cy="1166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3000"/>
              <a:buFont typeface="Roboto Medium"/>
              <a:buNone/>
              <a:defRPr sz="2000">
                <a:solidFill>
                  <a:schemeClr val="lt1"/>
                </a:solidFill>
                <a:latin typeface="Roboto Medium"/>
                <a:ea typeface="Roboto Medium"/>
                <a:cs typeface="Roboto Medium"/>
                <a:sym typeface="Roboto Medium"/>
              </a:defRPr>
            </a:lvl1pPr>
            <a:lvl2pPr lvl="1" algn="ctr" rtl="0">
              <a:lnSpc>
                <a:spcPct val="100000"/>
              </a:lnSpc>
              <a:spcBef>
                <a:spcPts val="0"/>
              </a:spcBef>
              <a:spcAft>
                <a:spcPts val="0"/>
              </a:spcAft>
              <a:buClr>
                <a:schemeClr val="lt1"/>
              </a:buClr>
              <a:buSzPts val="2200"/>
              <a:buNone/>
              <a:defRPr sz="1467">
                <a:solidFill>
                  <a:schemeClr val="lt1"/>
                </a:solidFill>
              </a:defRPr>
            </a:lvl2pPr>
            <a:lvl3pPr lvl="2" algn="ctr" rtl="0">
              <a:lnSpc>
                <a:spcPct val="100000"/>
              </a:lnSpc>
              <a:spcBef>
                <a:spcPts val="0"/>
              </a:spcBef>
              <a:spcAft>
                <a:spcPts val="0"/>
              </a:spcAft>
              <a:buClr>
                <a:schemeClr val="lt1"/>
              </a:buClr>
              <a:buSzPts val="2200"/>
              <a:buNone/>
              <a:defRPr sz="1467">
                <a:solidFill>
                  <a:schemeClr val="lt1"/>
                </a:solidFill>
              </a:defRPr>
            </a:lvl3pPr>
            <a:lvl4pPr lvl="3" algn="ctr" rtl="0">
              <a:lnSpc>
                <a:spcPct val="100000"/>
              </a:lnSpc>
              <a:spcBef>
                <a:spcPts val="0"/>
              </a:spcBef>
              <a:spcAft>
                <a:spcPts val="0"/>
              </a:spcAft>
              <a:buClr>
                <a:schemeClr val="lt1"/>
              </a:buClr>
              <a:buSzPts val="2200"/>
              <a:buNone/>
              <a:defRPr sz="1467">
                <a:solidFill>
                  <a:schemeClr val="lt1"/>
                </a:solidFill>
              </a:defRPr>
            </a:lvl4pPr>
            <a:lvl5pPr lvl="4" algn="ctr" rtl="0">
              <a:lnSpc>
                <a:spcPct val="100000"/>
              </a:lnSpc>
              <a:spcBef>
                <a:spcPts val="0"/>
              </a:spcBef>
              <a:spcAft>
                <a:spcPts val="0"/>
              </a:spcAft>
              <a:buClr>
                <a:schemeClr val="lt1"/>
              </a:buClr>
              <a:buSzPts val="2200"/>
              <a:buNone/>
              <a:defRPr sz="1467">
                <a:solidFill>
                  <a:schemeClr val="lt1"/>
                </a:solidFill>
              </a:defRPr>
            </a:lvl5pPr>
            <a:lvl6pPr lvl="5" algn="ctr" rtl="0">
              <a:lnSpc>
                <a:spcPct val="100000"/>
              </a:lnSpc>
              <a:spcBef>
                <a:spcPts val="0"/>
              </a:spcBef>
              <a:spcAft>
                <a:spcPts val="0"/>
              </a:spcAft>
              <a:buClr>
                <a:schemeClr val="lt1"/>
              </a:buClr>
              <a:buSzPts val="2200"/>
              <a:buNone/>
              <a:defRPr sz="1467">
                <a:solidFill>
                  <a:schemeClr val="lt1"/>
                </a:solidFill>
              </a:defRPr>
            </a:lvl6pPr>
            <a:lvl7pPr lvl="6" algn="ctr" rtl="0">
              <a:lnSpc>
                <a:spcPct val="100000"/>
              </a:lnSpc>
              <a:spcBef>
                <a:spcPts val="0"/>
              </a:spcBef>
              <a:spcAft>
                <a:spcPts val="0"/>
              </a:spcAft>
              <a:buClr>
                <a:schemeClr val="lt1"/>
              </a:buClr>
              <a:buSzPts val="2200"/>
              <a:buNone/>
              <a:defRPr sz="1467">
                <a:solidFill>
                  <a:schemeClr val="lt1"/>
                </a:solidFill>
              </a:defRPr>
            </a:lvl7pPr>
            <a:lvl8pPr lvl="7" algn="ctr" rtl="0">
              <a:lnSpc>
                <a:spcPct val="100000"/>
              </a:lnSpc>
              <a:spcBef>
                <a:spcPts val="0"/>
              </a:spcBef>
              <a:spcAft>
                <a:spcPts val="0"/>
              </a:spcAft>
              <a:buClr>
                <a:schemeClr val="lt1"/>
              </a:buClr>
              <a:buSzPts val="2200"/>
              <a:buNone/>
              <a:defRPr sz="1467">
                <a:solidFill>
                  <a:schemeClr val="lt1"/>
                </a:solidFill>
              </a:defRPr>
            </a:lvl8pPr>
            <a:lvl9pPr lvl="8" algn="ctr" rtl="0">
              <a:lnSpc>
                <a:spcPct val="100000"/>
              </a:lnSpc>
              <a:spcBef>
                <a:spcPts val="0"/>
              </a:spcBef>
              <a:spcAft>
                <a:spcPts val="0"/>
              </a:spcAft>
              <a:buClr>
                <a:schemeClr val="lt1"/>
              </a:buClr>
              <a:buSzPts val="2200"/>
              <a:buNone/>
              <a:defRPr sz="1467">
                <a:solidFill>
                  <a:schemeClr val="lt1"/>
                </a:solidFill>
              </a:defRPr>
            </a:lvl9pPr>
          </a:lstStyle>
          <a:p>
            <a:endParaRPr/>
          </a:p>
        </p:txBody>
      </p:sp>
      <p:sp>
        <p:nvSpPr>
          <p:cNvPr id="188" name="Google Shape;188;p21"/>
          <p:cNvSpPr txBox="1">
            <a:spLocks noGrp="1"/>
          </p:cNvSpPr>
          <p:nvPr>
            <p:ph type="subTitle" idx="5"/>
          </p:nvPr>
        </p:nvSpPr>
        <p:spPr>
          <a:xfrm>
            <a:off x="849817" y="4269867"/>
            <a:ext cx="5184400" cy="3712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3000"/>
              <a:buFont typeface="Roboto"/>
              <a:buNone/>
              <a:defRPr sz="2000" b="1">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3000"/>
              <a:buFont typeface="Roboto"/>
              <a:buNone/>
              <a:defRPr sz="2000" b="1">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3000"/>
              <a:buFont typeface="Roboto"/>
              <a:buNone/>
              <a:defRPr sz="2000" b="1">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3000"/>
              <a:buFont typeface="Roboto"/>
              <a:buNone/>
              <a:defRPr sz="2000" b="1">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3000"/>
              <a:buNone/>
              <a:defRPr sz="2000" b="1">
                <a:solidFill>
                  <a:schemeClr val="lt1"/>
                </a:solidFill>
              </a:defRPr>
            </a:lvl5pPr>
            <a:lvl6pPr lvl="5" algn="ctr" rtl="0">
              <a:lnSpc>
                <a:spcPct val="100000"/>
              </a:lnSpc>
              <a:spcBef>
                <a:spcPts val="0"/>
              </a:spcBef>
              <a:spcAft>
                <a:spcPts val="0"/>
              </a:spcAft>
              <a:buClr>
                <a:schemeClr val="lt1"/>
              </a:buClr>
              <a:buSzPts val="3000"/>
              <a:buNone/>
              <a:defRPr sz="2000" b="1">
                <a:solidFill>
                  <a:schemeClr val="lt1"/>
                </a:solidFill>
              </a:defRPr>
            </a:lvl6pPr>
            <a:lvl7pPr lvl="6" algn="ctr" rtl="0">
              <a:lnSpc>
                <a:spcPct val="100000"/>
              </a:lnSpc>
              <a:spcBef>
                <a:spcPts val="0"/>
              </a:spcBef>
              <a:spcAft>
                <a:spcPts val="0"/>
              </a:spcAft>
              <a:buClr>
                <a:schemeClr val="lt1"/>
              </a:buClr>
              <a:buSzPts val="3000"/>
              <a:buNone/>
              <a:defRPr sz="2000" b="1">
                <a:solidFill>
                  <a:schemeClr val="lt1"/>
                </a:solidFill>
              </a:defRPr>
            </a:lvl7pPr>
            <a:lvl8pPr lvl="7" algn="ctr" rtl="0">
              <a:lnSpc>
                <a:spcPct val="100000"/>
              </a:lnSpc>
              <a:spcBef>
                <a:spcPts val="0"/>
              </a:spcBef>
              <a:spcAft>
                <a:spcPts val="0"/>
              </a:spcAft>
              <a:buClr>
                <a:schemeClr val="lt1"/>
              </a:buClr>
              <a:buSzPts val="3000"/>
              <a:buNone/>
              <a:defRPr sz="2000" b="1">
                <a:solidFill>
                  <a:schemeClr val="lt1"/>
                </a:solidFill>
              </a:defRPr>
            </a:lvl8pPr>
            <a:lvl9pPr lvl="8" algn="ctr" rtl="0">
              <a:lnSpc>
                <a:spcPct val="100000"/>
              </a:lnSpc>
              <a:spcBef>
                <a:spcPts val="0"/>
              </a:spcBef>
              <a:spcAft>
                <a:spcPts val="0"/>
              </a:spcAft>
              <a:buClr>
                <a:schemeClr val="lt1"/>
              </a:buClr>
              <a:buSzPts val="3000"/>
              <a:buNone/>
              <a:defRPr sz="2000" b="1">
                <a:solidFill>
                  <a:schemeClr val="lt1"/>
                </a:solidFill>
              </a:defRPr>
            </a:lvl9pPr>
          </a:lstStyle>
          <a:p>
            <a:endParaRPr/>
          </a:p>
        </p:txBody>
      </p:sp>
      <p:sp>
        <p:nvSpPr>
          <p:cNvPr id="189" name="Google Shape;189;p21"/>
          <p:cNvSpPr txBox="1">
            <a:spLocks noGrp="1"/>
          </p:cNvSpPr>
          <p:nvPr>
            <p:ph type="subTitle" idx="6"/>
          </p:nvPr>
        </p:nvSpPr>
        <p:spPr>
          <a:xfrm>
            <a:off x="6136483" y="4641117"/>
            <a:ext cx="5184400" cy="15068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2800"/>
              <a:buFont typeface="Roboto"/>
              <a:buNone/>
              <a:defRPr sz="1867">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2800"/>
              <a:buFont typeface="Roboto"/>
              <a:buNone/>
              <a:defRPr sz="18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2800"/>
              <a:buFont typeface="Roboto"/>
              <a:buNone/>
              <a:defRPr sz="18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2800"/>
              <a:buFont typeface="Roboto"/>
              <a:buNone/>
              <a:defRPr sz="18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2800"/>
              <a:buNone/>
              <a:defRPr>
                <a:solidFill>
                  <a:schemeClr val="lt1"/>
                </a:solidFill>
              </a:defRPr>
            </a:lvl5pPr>
            <a:lvl6pPr lvl="5" algn="ctr" rtl="0">
              <a:lnSpc>
                <a:spcPct val="100000"/>
              </a:lnSpc>
              <a:spcBef>
                <a:spcPts val="0"/>
              </a:spcBef>
              <a:spcAft>
                <a:spcPts val="0"/>
              </a:spcAft>
              <a:buClr>
                <a:schemeClr val="lt1"/>
              </a:buClr>
              <a:buSzPts val="2800"/>
              <a:buNone/>
              <a:defRPr sz="1867">
                <a:solidFill>
                  <a:schemeClr val="lt1"/>
                </a:solidFill>
              </a:defRPr>
            </a:lvl6pPr>
            <a:lvl7pPr lvl="6" algn="ctr" rtl="0">
              <a:lnSpc>
                <a:spcPct val="100000"/>
              </a:lnSpc>
              <a:spcBef>
                <a:spcPts val="0"/>
              </a:spcBef>
              <a:spcAft>
                <a:spcPts val="0"/>
              </a:spcAft>
              <a:buClr>
                <a:schemeClr val="lt1"/>
              </a:buClr>
              <a:buSzPts val="2800"/>
              <a:buNone/>
              <a:defRPr sz="1867">
                <a:solidFill>
                  <a:schemeClr val="lt1"/>
                </a:solidFill>
              </a:defRPr>
            </a:lvl7pPr>
            <a:lvl8pPr lvl="7" algn="ctr" rtl="0">
              <a:lnSpc>
                <a:spcPct val="100000"/>
              </a:lnSpc>
              <a:spcBef>
                <a:spcPts val="0"/>
              </a:spcBef>
              <a:spcAft>
                <a:spcPts val="0"/>
              </a:spcAft>
              <a:buClr>
                <a:schemeClr val="lt1"/>
              </a:buClr>
              <a:buSzPts val="2800"/>
              <a:buNone/>
              <a:defRPr sz="1867">
                <a:solidFill>
                  <a:schemeClr val="lt1"/>
                </a:solidFill>
              </a:defRPr>
            </a:lvl8pPr>
            <a:lvl9pPr lvl="8" algn="ctr" rtl="0">
              <a:lnSpc>
                <a:spcPct val="100000"/>
              </a:lnSpc>
              <a:spcBef>
                <a:spcPts val="0"/>
              </a:spcBef>
              <a:spcAft>
                <a:spcPts val="0"/>
              </a:spcAft>
              <a:buClr>
                <a:schemeClr val="lt1"/>
              </a:buClr>
              <a:buSzPts val="2800"/>
              <a:buNone/>
              <a:defRPr sz="1867">
                <a:solidFill>
                  <a:schemeClr val="lt1"/>
                </a:solidFill>
              </a:defRPr>
            </a:lvl9pPr>
          </a:lstStyle>
          <a:p>
            <a:endParaRPr/>
          </a:p>
        </p:txBody>
      </p:sp>
      <p:sp>
        <p:nvSpPr>
          <p:cNvPr id="190" name="Google Shape;190;p21"/>
          <p:cNvSpPr txBox="1">
            <a:spLocks noGrp="1"/>
          </p:cNvSpPr>
          <p:nvPr>
            <p:ph type="subTitle" idx="7"/>
          </p:nvPr>
        </p:nvSpPr>
        <p:spPr>
          <a:xfrm>
            <a:off x="6136483" y="4269867"/>
            <a:ext cx="5184400" cy="3712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3000"/>
              <a:buFont typeface="Roboto"/>
              <a:buNone/>
              <a:defRPr sz="2000" b="1">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3000"/>
              <a:buFont typeface="Roboto"/>
              <a:buNone/>
              <a:defRPr sz="2000" b="1">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3000"/>
              <a:buFont typeface="Roboto"/>
              <a:buNone/>
              <a:defRPr sz="2000" b="1">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3000"/>
              <a:buFont typeface="Roboto"/>
              <a:buNone/>
              <a:defRPr sz="2000" b="1">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3000"/>
              <a:buNone/>
              <a:defRPr sz="2000" b="1">
                <a:solidFill>
                  <a:schemeClr val="lt1"/>
                </a:solidFill>
              </a:defRPr>
            </a:lvl5pPr>
            <a:lvl6pPr lvl="5" algn="ctr" rtl="0">
              <a:lnSpc>
                <a:spcPct val="100000"/>
              </a:lnSpc>
              <a:spcBef>
                <a:spcPts val="0"/>
              </a:spcBef>
              <a:spcAft>
                <a:spcPts val="0"/>
              </a:spcAft>
              <a:buClr>
                <a:schemeClr val="lt1"/>
              </a:buClr>
              <a:buSzPts val="3000"/>
              <a:buNone/>
              <a:defRPr sz="2000" b="1">
                <a:solidFill>
                  <a:schemeClr val="lt1"/>
                </a:solidFill>
              </a:defRPr>
            </a:lvl6pPr>
            <a:lvl7pPr lvl="6" algn="ctr" rtl="0">
              <a:lnSpc>
                <a:spcPct val="100000"/>
              </a:lnSpc>
              <a:spcBef>
                <a:spcPts val="0"/>
              </a:spcBef>
              <a:spcAft>
                <a:spcPts val="0"/>
              </a:spcAft>
              <a:buClr>
                <a:schemeClr val="lt1"/>
              </a:buClr>
              <a:buSzPts val="3000"/>
              <a:buNone/>
              <a:defRPr sz="2000" b="1">
                <a:solidFill>
                  <a:schemeClr val="lt1"/>
                </a:solidFill>
              </a:defRPr>
            </a:lvl7pPr>
            <a:lvl8pPr lvl="7" algn="ctr" rtl="0">
              <a:lnSpc>
                <a:spcPct val="100000"/>
              </a:lnSpc>
              <a:spcBef>
                <a:spcPts val="0"/>
              </a:spcBef>
              <a:spcAft>
                <a:spcPts val="0"/>
              </a:spcAft>
              <a:buClr>
                <a:schemeClr val="lt1"/>
              </a:buClr>
              <a:buSzPts val="3000"/>
              <a:buNone/>
              <a:defRPr sz="2000" b="1">
                <a:solidFill>
                  <a:schemeClr val="lt1"/>
                </a:solidFill>
              </a:defRPr>
            </a:lvl8pPr>
            <a:lvl9pPr lvl="8" algn="ctr" rtl="0">
              <a:lnSpc>
                <a:spcPct val="100000"/>
              </a:lnSpc>
              <a:spcBef>
                <a:spcPts val="0"/>
              </a:spcBef>
              <a:spcAft>
                <a:spcPts val="0"/>
              </a:spcAft>
              <a:buClr>
                <a:schemeClr val="lt1"/>
              </a:buClr>
              <a:buSzPts val="3000"/>
              <a:buNone/>
              <a:defRPr sz="2000" b="1">
                <a:solidFill>
                  <a:schemeClr val="lt1"/>
                </a:solidFill>
              </a:defRPr>
            </a:lvl9pPr>
          </a:lstStyle>
          <a:p>
            <a:endParaRPr/>
          </a:p>
        </p:txBody>
      </p:sp>
      <p:pic>
        <p:nvPicPr>
          <p:cNvPr id="191" name="Google Shape;191;p21"/>
          <p:cNvPicPr preferRelativeResize="0"/>
          <p:nvPr/>
        </p:nvPicPr>
        <p:blipFill>
          <a:blip r:embed="rId3">
            <a:alphaModFix/>
          </a:blip>
          <a:stretch>
            <a:fillRect/>
          </a:stretch>
        </p:blipFill>
        <p:spPr>
          <a:xfrm>
            <a:off x="4402603" y="6460019"/>
            <a:ext cx="3365500" cy="1905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0-kolme-boksia-vaalea" type="tx">
  <p:cSld name="TITLE_AND_BODY">
    <p:spTree>
      <p:nvGrpSpPr>
        <p:cNvPr id="1" name="Shape 192"/>
        <p:cNvGrpSpPr/>
        <p:nvPr/>
      </p:nvGrpSpPr>
      <p:grpSpPr>
        <a:xfrm>
          <a:off x="0" y="0"/>
          <a:ext cx="0" cy="0"/>
          <a:chOff x="0" y="0"/>
          <a:chExt cx="0" cy="0"/>
        </a:xfrm>
      </p:grpSpPr>
      <p:sp>
        <p:nvSpPr>
          <p:cNvPr id="193" name="Google Shape;193;p22"/>
          <p:cNvSpPr/>
          <p:nvPr/>
        </p:nvSpPr>
        <p:spPr>
          <a:xfrm>
            <a:off x="-10650" y="0"/>
            <a:ext cx="12192000" cy="6858000"/>
          </a:xfrm>
          <a:prstGeom prst="rect">
            <a:avLst/>
          </a:prstGeom>
          <a:noFill/>
          <a:ln w="114300" cap="flat" cmpd="sng">
            <a:solidFill>
              <a:schemeClr val="accen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194" name="Google Shape;194;p22"/>
          <p:cNvSpPr txBox="1">
            <a:spLocks noGrp="1"/>
          </p:cNvSpPr>
          <p:nvPr>
            <p:ph type="ctrTitle"/>
          </p:nvPr>
        </p:nvSpPr>
        <p:spPr>
          <a:xfrm>
            <a:off x="1474350" y="305817"/>
            <a:ext cx="9222000" cy="1650800"/>
          </a:xfrm>
          <a:prstGeom prst="rect">
            <a:avLst/>
          </a:prstGeom>
        </p:spPr>
        <p:txBody>
          <a:bodyPr spcFirstLastPara="1" wrap="square" lIns="182850" tIns="182850" rIns="182850" bIns="182850" anchor="b" anchorCtr="0">
            <a:normAutofit/>
          </a:bodyPr>
          <a:lstStyle>
            <a:lvl1pPr lvl="0" algn="ctr" rtl="0">
              <a:spcBef>
                <a:spcPts val="0"/>
              </a:spcBef>
              <a:spcAft>
                <a:spcPts val="0"/>
              </a:spcAft>
              <a:buSzPts val="5400"/>
              <a:buFont typeface="Roboto Black"/>
              <a:buNone/>
              <a:defRPr sz="3600">
                <a:latin typeface="Roboto Black"/>
                <a:ea typeface="Roboto Black"/>
                <a:cs typeface="Roboto Black"/>
                <a:sym typeface="Roboto Black"/>
              </a:defRPr>
            </a:lvl1pPr>
            <a:lvl2pPr lvl="1" algn="ctr" rtl="0">
              <a:spcBef>
                <a:spcPts val="0"/>
              </a:spcBef>
              <a:spcAft>
                <a:spcPts val="0"/>
              </a:spcAft>
              <a:buSzPts val="9100"/>
              <a:buNone/>
              <a:defRPr sz="6067"/>
            </a:lvl2pPr>
            <a:lvl3pPr lvl="2" algn="ctr" rtl="0">
              <a:spcBef>
                <a:spcPts val="0"/>
              </a:spcBef>
              <a:spcAft>
                <a:spcPts val="0"/>
              </a:spcAft>
              <a:buSzPts val="9100"/>
              <a:buNone/>
              <a:defRPr sz="6067"/>
            </a:lvl3pPr>
            <a:lvl4pPr lvl="3" algn="ctr" rtl="0">
              <a:spcBef>
                <a:spcPts val="0"/>
              </a:spcBef>
              <a:spcAft>
                <a:spcPts val="0"/>
              </a:spcAft>
              <a:buSzPts val="9100"/>
              <a:buNone/>
              <a:defRPr sz="6067"/>
            </a:lvl4pPr>
            <a:lvl5pPr lvl="4" algn="ctr" rtl="0">
              <a:spcBef>
                <a:spcPts val="0"/>
              </a:spcBef>
              <a:spcAft>
                <a:spcPts val="0"/>
              </a:spcAft>
              <a:buSzPts val="9100"/>
              <a:buNone/>
              <a:defRPr sz="6067"/>
            </a:lvl5pPr>
            <a:lvl6pPr lvl="5" algn="ctr" rtl="0">
              <a:spcBef>
                <a:spcPts val="0"/>
              </a:spcBef>
              <a:spcAft>
                <a:spcPts val="0"/>
              </a:spcAft>
              <a:buSzPts val="9100"/>
              <a:buNone/>
              <a:defRPr sz="6067"/>
            </a:lvl6pPr>
            <a:lvl7pPr lvl="6" algn="ctr" rtl="0">
              <a:spcBef>
                <a:spcPts val="0"/>
              </a:spcBef>
              <a:spcAft>
                <a:spcPts val="0"/>
              </a:spcAft>
              <a:buSzPts val="9100"/>
              <a:buNone/>
              <a:defRPr sz="6067"/>
            </a:lvl7pPr>
            <a:lvl8pPr lvl="7" algn="ctr" rtl="0">
              <a:spcBef>
                <a:spcPts val="0"/>
              </a:spcBef>
              <a:spcAft>
                <a:spcPts val="0"/>
              </a:spcAft>
              <a:buSzPts val="9100"/>
              <a:buNone/>
              <a:defRPr sz="6067"/>
            </a:lvl8pPr>
            <a:lvl9pPr lvl="8" algn="ctr" rtl="0">
              <a:spcBef>
                <a:spcPts val="0"/>
              </a:spcBef>
              <a:spcAft>
                <a:spcPts val="0"/>
              </a:spcAft>
              <a:buSzPts val="9100"/>
              <a:buNone/>
              <a:defRPr sz="6067"/>
            </a:lvl9pPr>
          </a:lstStyle>
          <a:p>
            <a:endParaRPr/>
          </a:p>
        </p:txBody>
      </p:sp>
      <p:sp>
        <p:nvSpPr>
          <p:cNvPr id="195" name="Google Shape;195;p22"/>
          <p:cNvSpPr txBox="1">
            <a:spLocks noGrp="1"/>
          </p:cNvSpPr>
          <p:nvPr>
            <p:ph type="subTitle" idx="1"/>
          </p:nvPr>
        </p:nvSpPr>
        <p:spPr>
          <a:xfrm>
            <a:off x="1485000" y="1832450"/>
            <a:ext cx="9222000" cy="1166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SzPts val="3000"/>
              <a:buFont typeface="Roboto Medium"/>
              <a:buNone/>
              <a:defRPr sz="2000">
                <a:latin typeface="Roboto Medium"/>
                <a:ea typeface="Roboto Medium"/>
                <a:cs typeface="Roboto Medium"/>
                <a:sym typeface="Roboto Medium"/>
              </a:defRPr>
            </a:lvl1pPr>
            <a:lvl2pPr lvl="1" algn="ctr" rtl="0">
              <a:lnSpc>
                <a:spcPct val="100000"/>
              </a:lnSpc>
              <a:spcBef>
                <a:spcPts val="0"/>
              </a:spcBef>
              <a:spcAft>
                <a:spcPts val="0"/>
              </a:spcAft>
              <a:buSzPts val="2200"/>
              <a:buNone/>
              <a:defRPr sz="1467"/>
            </a:lvl2pPr>
            <a:lvl3pPr lvl="2" algn="ctr" rtl="0">
              <a:lnSpc>
                <a:spcPct val="100000"/>
              </a:lnSpc>
              <a:spcBef>
                <a:spcPts val="0"/>
              </a:spcBef>
              <a:spcAft>
                <a:spcPts val="0"/>
              </a:spcAft>
              <a:buSzPts val="2200"/>
              <a:buNone/>
              <a:defRPr sz="1467"/>
            </a:lvl3pPr>
            <a:lvl4pPr lvl="3" algn="ctr" rtl="0">
              <a:lnSpc>
                <a:spcPct val="100000"/>
              </a:lnSpc>
              <a:spcBef>
                <a:spcPts val="0"/>
              </a:spcBef>
              <a:spcAft>
                <a:spcPts val="0"/>
              </a:spcAft>
              <a:buSzPts val="2200"/>
              <a:buNone/>
              <a:defRPr sz="1467"/>
            </a:lvl4pPr>
            <a:lvl5pPr lvl="4" algn="ctr" rtl="0">
              <a:lnSpc>
                <a:spcPct val="100000"/>
              </a:lnSpc>
              <a:spcBef>
                <a:spcPts val="0"/>
              </a:spcBef>
              <a:spcAft>
                <a:spcPts val="0"/>
              </a:spcAft>
              <a:buSzPts val="2200"/>
              <a:buNone/>
              <a:defRPr sz="1467"/>
            </a:lvl5pPr>
            <a:lvl6pPr lvl="5" algn="ctr" rtl="0">
              <a:lnSpc>
                <a:spcPct val="100000"/>
              </a:lnSpc>
              <a:spcBef>
                <a:spcPts val="0"/>
              </a:spcBef>
              <a:spcAft>
                <a:spcPts val="0"/>
              </a:spcAft>
              <a:buSzPts val="2200"/>
              <a:buNone/>
              <a:defRPr sz="1467"/>
            </a:lvl6pPr>
            <a:lvl7pPr lvl="6" algn="ctr" rtl="0">
              <a:lnSpc>
                <a:spcPct val="100000"/>
              </a:lnSpc>
              <a:spcBef>
                <a:spcPts val="0"/>
              </a:spcBef>
              <a:spcAft>
                <a:spcPts val="0"/>
              </a:spcAft>
              <a:buSzPts val="2200"/>
              <a:buNone/>
              <a:defRPr sz="1467"/>
            </a:lvl7pPr>
            <a:lvl8pPr lvl="7" algn="ctr" rtl="0">
              <a:lnSpc>
                <a:spcPct val="100000"/>
              </a:lnSpc>
              <a:spcBef>
                <a:spcPts val="0"/>
              </a:spcBef>
              <a:spcAft>
                <a:spcPts val="0"/>
              </a:spcAft>
              <a:buSzPts val="2200"/>
              <a:buNone/>
              <a:defRPr sz="1467"/>
            </a:lvl8pPr>
            <a:lvl9pPr lvl="8" algn="ctr" rtl="0">
              <a:lnSpc>
                <a:spcPct val="100000"/>
              </a:lnSpc>
              <a:spcBef>
                <a:spcPts val="0"/>
              </a:spcBef>
              <a:spcAft>
                <a:spcPts val="0"/>
              </a:spcAft>
              <a:buSzPts val="2200"/>
              <a:buNone/>
              <a:defRPr sz="1467"/>
            </a:lvl9pPr>
          </a:lstStyle>
          <a:p>
            <a:endParaRPr/>
          </a:p>
        </p:txBody>
      </p:sp>
      <p:sp>
        <p:nvSpPr>
          <p:cNvPr id="196" name="Google Shape;196;p22"/>
          <p:cNvSpPr/>
          <p:nvPr/>
        </p:nvSpPr>
        <p:spPr>
          <a:xfrm>
            <a:off x="1499383" y="3059133"/>
            <a:ext cx="2999600" cy="520400"/>
          </a:xfrm>
          <a:prstGeom prst="rect">
            <a:avLst/>
          </a:prstGeom>
          <a:solidFill>
            <a:schemeClr val="dk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197" name="Google Shape;197;p22"/>
          <p:cNvSpPr/>
          <p:nvPr/>
        </p:nvSpPr>
        <p:spPr>
          <a:xfrm>
            <a:off x="1499383" y="3579617"/>
            <a:ext cx="2999600" cy="2197000"/>
          </a:xfrm>
          <a:prstGeom prst="rect">
            <a:avLst/>
          </a:prstGeom>
          <a:solidFill>
            <a:schemeClr val="accen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198" name="Google Shape;198;p22"/>
          <p:cNvSpPr txBox="1">
            <a:spLocks noGrp="1"/>
          </p:cNvSpPr>
          <p:nvPr>
            <p:ph type="subTitle" idx="2"/>
          </p:nvPr>
        </p:nvSpPr>
        <p:spPr>
          <a:xfrm>
            <a:off x="1510300" y="3073983"/>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2400"/>
              <a:buNone/>
              <a:defRPr sz="1600" b="1">
                <a:solidFill>
                  <a:schemeClr val="lt1"/>
                </a:solidFill>
              </a:defRPr>
            </a:lvl5pPr>
            <a:lvl6pPr lvl="5" rtl="0">
              <a:lnSpc>
                <a:spcPct val="100000"/>
              </a:lnSpc>
              <a:spcBef>
                <a:spcPts val="0"/>
              </a:spcBef>
              <a:spcAft>
                <a:spcPts val="0"/>
              </a:spcAft>
              <a:buClr>
                <a:schemeClr val="lt1"/>
              </a:buClr>
              <a:buSzPts val="2400"/>
              <a:buNone/>
              <a:defRPr sz="1600" b="1">
                <a:solidFill>
                  <a:schemeClr val="lt1"/>
                </a:solidFill>
              </a:defRPr>
            </a:lvl6pPr>
            <a:lvl7pPr lvl="6" rtl="0">
              <a:lnSpc>
                <a:spcPct val="100000"/>
              </a:lnSpc>
              <a:spcBef>
                <a:spcPts val="0"/>
              </a:spcBef>
              <a:spcAft>
                <a:spcPts val="0"/>
              </a:spcAft>
              <a:buClr>
                <a:schemeClr val="lt1"/>
              </a:buClr>
              <a:buSzPts val="2400"/>
              <a:buNone/>
              <a:defRPr sz="1600" b="1">
                <a:solidFill>
                  <a:schemeClr val="lt1"/>
                </a:solidFill>
              </a:defRPr>
            </a:lvl7pPr>
            <a:lvl8pPr lvl="7" rtl="0">
              <a:lnSpc>
                <a:spcPct val="100000"/>
              </a:lnSpc>
              <a:spcBef>
                <a:spcPts val="0"/>
              </a:spcBef>
              <a:spcAft>
                <a:spcPts val="0"/>
              </a:spcAft>
              <a:buClr>
                <a:schemeClr val="lt1"/>
              </a:buClr>
              <a:buSzPts val="2400"/>
              <a:buNone/>
              <a:defRPr sz="1600" b="1">
                <a:solidFill>
                  <a:schemeClr val="lt1"/>
                </a:solidFill>
              </a:defRPr>
            </a:lvl8pPr>
            <a:lvl9pPr lvl="8" rtl="0">
              <a:lnSpc>
                <a:spcPct val="100000"/>
              </a:lnSpc>
              <a:spcBef>
                <a:spcPts val="0"/>
              </a:spcBef>
              <a:spcAft>
                <a:spcPts val="0"/>
              </a:spcAft>
              <a:buClr>
                <a:schemeClr val="lt1"/>
              </a:buClr>
              <a:buSzPts val="2400"/>
              <a:buNone/>
              <a:defRPr sz="1600" b="1">
                <a:solidFill>
                  <a:schemeClr val="lt1"/>
                </a:solidFill>
              </a:defRPr>
            </a:lvl9pPr>
          </a:lstStyle>
          <a:p>
            <a:endParaRPr/>
          </a:p>
        </p:txBody>
      </p:sp>
      <p:sp>
        <p:nvSpPr>
          <p:cNvPr id="199" name="Google Shape;199;p22"/>
          <p:cNvSpPr txBox="1">
            <a:spLocks noGrp="1"/>
          </p:cNvSpPr>
          <p:nvPr>
            <p:ph type="subTitle" idx="3"/>
          </p:nvPr>
        </p:nvSpPr>
        <p:spPr>
          <a:xfrm>
            <a:off x="1510300" y="3727400"/>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1pPr>
            <a:lvl2pPr lvl="1"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2pPr>
            <a:lvl3pPr lvl="2"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3pPr>
            <a:lvl4pPr lvl="3"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4pPr>
            <a:lvl5pPr lvl="4"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5pPr>
            <a:lvl6pPr lvl="5"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6pPr>
            <a:lvl7pPr lvl="6"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7pPr>
            <a:lvl8pPr lvl="7"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8pPr>
            <a:lvl9pPr lvl="8"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9pPr>
          </a:lstStyle>
          <a:p>
            <a:endParaRPr/>
          </a:p>
        </p:txBody>
      </p:sp>
      <p:sp>
        <p:nvSpPr>
          <p:cNvPr id="200" name="Google Shape;200;p22"/>
          <p:cNvSpPr/>
          <p:nvPr/>
        </p:nvSpPr>
        <p:spPr>
          <a:xfrm>
            <a:off x="4616141" y="3059133"/>
            <a:ext cx="2999600" cy="520400"/>
          </a:xfrm>
          <a:prstGeom prst="rect">
            <a:avLst/>
          </a:prstGeom>
          <a:solidFill>
            <a:schemeClr val="dk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01" name="Google Shape;201;p22"/>
          <p:cNvSpPr/>
          <p:nvPr/>
        </p:nvSpPr>
        <p:spPr>
          <a:xfrm>
            <a:off x="4616141" y="3579617"/>
            <a:ext cx="2999600" cy="2197000"/>
          </a:xfrm>
          <a:prstGeom prst="rect">
            <a:avLst/>
          </a:prstGeom>
          <a:solidFill>
            <a:schemeClr val="accen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02" name="Google Shape;202;p22"/>
          <p:cNvSpPr txBox="1">
            <a:spLocks noGrp="1"/>
          </p:cNvSpPr>
          <p:nvPr>
            <p:ph type="subTitle" idx="4"/>
          </p:nvPr>
        </p:nvSpPr>
        <p:spPr>
          <a:xfrm>
            <a:off x="4627058" y="3073983"/>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2400"/>
              <a:buNone/>
              <a:defRPr sz="1600" b="1">
                <a:solidFill>
                  <a:schemeClr val="lt1"/>
                </a:solidFill>
              </a:defRPr>
            </a:lvl5pPr>
            <a:lvl6pPr lvl="5" rtl="0">
              <a:lnSpc>
                <a:spcPct val="100000"/>
              </a:lnSpc>
              <a:spcBef>
                <a:spcPts val="0"/>
              </a:spcBef>
              <a:spcAft>
                <a:spcPts val="0"/>
              </a:spcAft>
              <a:buClr>
                <a:schemeClr val="lt1"/>
              </a:buClr>
              <a:buSzPts val="2400"/>
              <a:buNone/>
              <a:defRPr sz="1600" b="1">
                <a:solidFill>
                  <a:schemeClr val="lt1"/>
                </a:solidFill>
              </a:defRPr>
            </a:lvl6pPr>
            <a:lvl7pPr lvl="6" rtl="0">
              <a:lnSpc>
                <a:spcPct val="100000"/>
              </a:lnSpc>
              <a:spcBef>
                <a:spcPts val="0"/>
              </a:spcBef>
              <a:spcAft>
                <a:spcPts val="0"/>
              </a:spcAft>
              <a:buClr>
                <a:schemeClr val="lt1"/>
              </a:buClr>
              <a:buSzPts val="2400"/>
              <a:buNone/>
              <a:defRPr sz="1600" b="1">
                <a:solidFill>
                  <a:schemeClr val="lt1"/>
                </a:solidFill>
              </a:defRPr>
            </a:lvl7pPr>
            <a:lvl8pPr lvl="7" rtl="0">
              <a:lnSpc>
                <a:spcPct val="100000"/>
              </a:lnSpc>
              <a:spcBef>
                <a:spcPts val="0"/>
              </a:spcBef>
              <a:spcAft>
                <a:spcPts val="0"/>
              </a:spcAft>
              <a:buClr>
                <a:schemeClr val="lt1"/>
              </a:buClr>
              <a:buSzPts val="2400"/>
              <a:buNone/>
              <a:defRPr sz="1600" b="1">
                <a:solidFill>
                  <a:schemeClr val="lt1"/>
                </a:solidFill>
              </a:defRPr>
            </a:lvl8pPr>
            <a:lvl9pPr lvl="8" rtl="0">
              <a:lnSpc>
                <a:spcPct val="100000"/>
              </a:lnSpc>
              <a:spcBef>
                <a:spcPts val="0"/>
              </a:spcBef>
              <a:spcAft>
                <a:spcPts val="0"/>
              </a:spcAft>
              <a:buClr>
                <a:schemeClr val="lt1"/>
              </a:buClr>
              <a:buSzPts val="2400"/>
              <a:buNone/>
              <a:defRPr sz="1600" b="1">
                <a:solidFill>
                  <a:schemeClr val="lt1"/>
                </a:solidFill>
              </a:defRPr>
            </a:lvl9pPr>
          </a:lstStyle>
          <a:p>
            <a:endParaRPr/>
          </a:p>
        </p:txBody>
      </p:sp>
      <p:sp>
        <p:nvSpPr>
          <p:cNvPr id="203" name="Google Shape;203;p22"/>
          <p:cNvSpPr txBox="1">
            <a:spLocks noGrp="1"/>
          </p:cNvSpPr>
          <p:nvPr>
            <p:ph type="subTitle" idx="5"/>
          </p:nvPr>
        </p:nvSpPr>
        <p:spPr>
          <a:xfrm>
            <a:off x="4627058" y="3727400"/>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1pPr>
            <a:lvl2pPr lvl="1"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2pPr>
            <a:lvl3pPr lvl="2"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3pPr>
            <a:lvl4pPr lvl="3"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4pPr>
            <a:lvl5pPr lvl="4"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5pPr>
            <a:lvl6pPr lvl="5"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6pPr>
            <a:lvl7pPr lvl="6"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7pPr>
            <a:lvl8pPr lvl="7"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8pPr>
            <a:lvl9pPr lvl="8"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9pPr>
          </a:lstStyle>
          <a:p>
            <a:endParaRPr/>
          </a:p>
        </p:txBody>
      </p:sp>
      <p:sp>
        <p:nvSpPr>
          <p:cNvPr id="204" name="Google Shape;204;p22"/>
          <p:cNvSpPr/>
          <p:nvPr/>
        </p:nvSpPr>
        <p:spPr>
          <a:xfrm>
            <a:off x="7732891" y="3059133"/>
            <a:ext cx="2999600" cy="520400"/>
          </a:xfrm>
          <a:prstGeom prst="rect">
            <a:avLst/>
          </a:prstGeom>
          <a:solidFill>
            <a:schemeClr val="dk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05" name="Google Shape;205;p22"/>
          <p:cNvSpPr/>
          <p:nvPr/>
        </p:nvSpPr>
        <p:spPr>
          <a:xfrm>
            <a:off x="7732891" y="3579617"/>
            <a:ext cx="2999600" cy="2197000"/>
          </a:xfrm>
          <a:prstGeom prst="rect">
            <a:avLst/>
          </a:prstGeom>
          <a:solidFill>
            <a:schemeClr val="accen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06" name="Google Shape;206;p22"/>
          <p:cNvSpPr txBox="1">
            <a:spLocks noGrp="1"/>
          </p:cNvSpPr>
          <p:nvPr>
            <p:ph type="subTitle" idx="6"/>
          </p:nvPr>
        </p:nvSpPr>
        <p:spPr>
          <a:xfrm>
            <a:off x="7743808" y="3073983"/>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2400"/>
              <a:buNone/>
              <a:defRPr sz="1600" b="1">
                <a:solidFill>
                  <a:schemeClr val="lt1"/>
                </a:solidFill>
              </a:defRPr>
            </a:lvl5pPr>
            <a:lvl6pPr lvl="5" rtl="0">
              <a:lnSpc>
                <a:spcPct val="100000"/>
              </a:lnSpc>
              <a:spcBef>
                <a:spcPts val="0"/>
              </a:spcBef>
              <a:spcAft>
                <a:spcPts val="0"/>
              </a:spcAft>
              <a:buClr>
                <a:schemeClr val="lt1"/>
              </a:buClr>
              <a:buSzPts val="2400"/>
              <a:buNone/>
              <a:defRPr sz="1600" b="1">
                <a:solidFill>
                  <a:schemeClr val="lt1"/>
                </a:solidFill>
              </a:defRPr>
            </a:lvl6pPr>
            <a:lvl7pPr lvl="6" rtl="0">
              <a:lnSpc>
                <a:spcPct val="100000"/>
              </a:lnSpc>
              <a:spcBef>
                <a:spcPts val="0"/>
              </a:spcBef>
              <a:spcAft>
                <a:spcPts val="0"/>
              </a:spcAft>
              <a:buClr>
                <a:schemeClr val="lt1"/>
              </a:buClr>
              <a:buSzPts val="2400"/>
              <a:buNone/>
              <a:defRPr sz="1600" b="1">
                <a:solidFill>
                  <a:schemeClr val="lt1"/>
                </a:solidFill>
              </a:defRPr>
            </a:lvl7pPr>
            <a:lvl8pPr lvl="7" rtl="0">
              <a:lnSpc>
                <a:spcPct val="100000"/>
              </a:lnSpc>
              <a:spcBef>
                <a:spcPts val="0"/>
              </a:spcBef>
              <a:spcAft>
                <a:spcPts val="0"/>
              </a:spcAft>
              <a:buClr>
                <a:schemeClr val="lt1"/>
              </a:buClr>
              <a:buSzPts val="2400"/>
              <a:buNone/>
              <a:defRPr sz="1600" b="1">
                <a:solidFill>
                  <a:schemeClr val="lt1"/>
                </a:solidFill>
              </a:defRPr>
            </a:lvl8pPr>
            <a:lvl9pPr lvl="8" rtl="0">
              <a:lnSpc>
                <a:spcPct val="100000"/>
              </a:lnSpc>
              <a:spcBef>
                <a:spcPts val="0"/>
              </a:spcBef>
              <a:spcAft>
                <a:spcPts val="0"/>
              </a:spcAft>
              <a:buClr>
                <a:schemeClr val="lt1"/>
              </a:buClr>
              <a:buSzPts val="2400"/>
              <a:buNone/>
              <a:defRPr sz="1600" b="1">
                <a:solidFill>
                  <a:schemeClr val="lt1"/>
                </a:solidFill>
              </a:defRPr>
            </a:lvl9pPr>
          </a:lstStyle>
          <a:p>
            <a:endParaRPr/>
          </a:p>
        </p:txBody>
      </p:sp>
      <p:sp>
        <p:nvSpPr>
          <p:cNvPr id="207" name="Google Shape;207;p22"/>
          <p:cNvSpPr txBox="1">
            <a:spLocks noGrp="1"/>
          </p:cNvSpPr>
          <p:nvPr>
            <p:ph type="subTitle" idx="7"/>
          </p:nvPr>
        </p:nvSpPr>
        <p:spPr>
          <a:xfrm>
            <a:off x="7743808" y="3727400"/>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1pPr>
            <a:lvl2pPr lvl="1"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2pPr>
            <a:lvl3pPr lvl="2"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3pPr>
            <a:lvl4pPr lvl="3"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4pPr>
            <a:lvl5pPr lvl="4"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5pPr>
            <a:lvl6pPr lvl="5"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6pPr>
            <a:lvl7pPr lvl="6"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7pPr>
            <a:lvl8pPr lvl="7"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8pPr>
            <a:lvl9pPr lvl="8" rtl="0">
              <a:lnSpc>
                <a:spcPct val="100000"/>
              </a:lnSpc>
              <a:spcBef>
                <a:spcPts val="0"/>
              </a:spcBef>
              <a:spcAft>
                <a:spcPts val="0"/>
              </a:spcAft>
              <a:buClr>
                <a:schemeClr val="lt1"/>
              </a:buClr>
              <a:buSzPts val="2400"/>
              <a:buFont typeface="Roboto Medium"/>
              <a:buNone/>
              <a:defRPr sz="1600">
                <a:solidFill>
                  <a:schemeClr val="lt1"/>
                </a:solidFill>
                <a:latin typeface="Roboto Medium"/>
                <a:ea typeface="Roboto Medium"/>
                <a:cs typeface="Roboto Medium"/>
                <a:sym typeface="Roboto Medium"/>
              </a:defRPr>
            </a:lvl9pPr>
          </a:lstStyle>
          <a:p>
            <a:endParaRPr/>
          </a:p>
        </p:txBody>
      </p:sp>
      <p:sp>
        <p:nvSpPr>
          <p:cNvPr id="208" name="Google Shape;208;p22"/>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latin typeface="Roboto Medium"/>
                <a:ea typeface="Roboto Medium"/>
                <a:cs typeface="Roboto Medium"/>
                <a:sym typeface="Roboto Medium"/>
              </a:defRPr>
            </a:lvl1pPr>
            <a:lvl2pPr lvl="1" rtl="0">
              <a:buNone/>
              <a:defRPr sz="1600">
                <a:latin typeface="Roboto Medium"/>
                <a:ea typeface="Roboto Medium"/>
                <a:cs typeface="Roboto Medium"/>
                <a:sym typeface="Roboto Medium"/>
              </a:defRPr>
            </a:lvl2pPr>
            <a:lvl3pPr lvl="2" rtl="0">
              <a:buNone/>
              <a:defRPr sz="1600">
                <a:latin typeface="Roboto Medium"/>
                <a:ea typeface="Roboto Medium"/>
                <a:cs typeface="Roboto Medium"/>
                <a:sym typeface="Roboto Medium"/>
              </a:defRPr>
            </a:lvl3pPr>
            <a:lvl4pPr lvl="3" rtl="0">
              <a:buNone/>
              <a:defRPr sz="1600">
                <a:latin typeface="Roboto Medium"/>
                <a:ea typeface="Roboto Medium"/>
                <a:cs typeface="Roboto Medium"/>
                <a:sym typeface="Roboto Medium"/>
              </a:defRPr>
            </a:lvl4pPr>
            <a:lvl5pPr lvl="4" rtl="0">
              <a:buNone/>
              <a:defRPr sz="1600">
                <a:latin typeface="Roboto Medium"/>
                <a:ea typeface="Roboto Medium"/>
                <a:cs typeface="Roboto Medium"/>
                <a:sym typeface="Roboto Medium"/>
              </a:defRPr>
            </a:lvl5pPr>
            <a:lvl6pPr lvl="5" rtl="0">
              <a:buNone/>
              <a:defRPr sz="1600">
                <a:latin typeface="Roboto Medium"/>
                <a:ea typeface="Roboto Medium"/>
                <a:cs typeface="Roboto Medium"/>
                <a:sym typeface="Roboto Medium"/>
              </a:defRPr>
            </a:lvl6pPr>
            <a:lvl7pPr lvl="6" rtl="0">
              <a:buNone/>
              <a:defRPr sz="1600">
                <a:latin typeface="Roboto Medium"/>
                <a:ea typeface="Roboto Medium"/>
                <a:cs typeface="Roboto Medium"/>
                <a:sym typeface="Roboto Medium"/>
              </a:defRPr>
            </a:lvl7pPr>
            <a:lvl8pPr lvl="7" rtl="0">
              <a:buNone/>
              <a:defRPr sz="1600">
                <a:latin typeface="Roboto Medium"/>
                <a:ea typeface="Roboto Medium"/>
                <a:cs typeface="Roboto Medium"/>
                <a:sym typeface="Roboto Medium"/>
              </a:defRPr>
            </a:lvl8pPr>
            <a:lvl9pPr lvl="8" rtl="0">
              <a:buNone/>
              <a:defRPr sz="1600">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pic>
        <p:nvPicPr>
          <p:cNvPr id="209" name="Google Shape;209;p22"/>
          <p:cNvPicPr preferRelativeResize="0"/>
          <p:nvPr/>
        </p:nvPicPr>
        <p:blipFill rotWithShape="1">
          <a:blip r:embed="rId2">
            <a:alphaModFix/>
          </a:blip>
          <a:srcRect/>
          <a:stretch/>
        </p:blipFill>
        <p:spPr>
          <a:xfrm>
            <a:off x="9956800" y="277393"/>
            <a:ext cx="1981200" cy="768350"/>
          </a:xfrm>
          <a:prstGeom prst="rect">
            <a:avLst/>
          </a:prstGeom>
          <a:noFill/>
          <a:ln>
            <a:noFill/>
          </a:ln>
        </p:spPr>
      </p:pic>
      <p:pic>
        <p:nvPicPr>
          <p:cNvPr id="210" name="Google Shape;210;p22"/>
          <p:cNvPicPr preferRelativeResize="0"/>
          <p:nvPr/>
        </p:nvPicPr>
        <p:blipFill rotWithShape="1">
          <a:blip r:embed="rId3">
            <a:alphaModFix/>
          </a:blip>
          <a:srcRect/>
          <a:stretch/>
        </p:blipFill>
        <p:spPr>
          <a:xfrm>
            <a:off x="4402603" y="6460019"/>
            <a:ext cx="3365500" cy="1905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0-kolme-boksia-vaalea 1">
  <p:cSld name="TITLE_AND_BODY_1">
    <p:bg>
      <p:bgPr>
        <a:solidFill>
          <a:schemeClr val="accent1"/>
        </a:solidFill>
        <a:effectLst/>
      </p:bgPr>
    </p:bg>
    <p:spTree>
      <p:nvGrpSpPr>
        <p:cNvPr id="1" name="Shape 211"/>
        <p:cNvGrpSpPr/>
        <p:nvPr/>
      </p:nvGrpSpPr>
      <p:grpSpPr>
        <a:xfrm>
          <a:off x="0" y="0"/>
          <a:ext cx="0" cy="0"/>
          <a:chOff x="0" y="0"/>
          <a:chExt cx="0" cy="0"/>
        </a:xfrm>
      </p:grpSpPr>
      <p:sp>
        <p:nvSpPr>
          <p:cNvPr id="212" name="Google Shape;212;p23"/>
          <p:cNvSpPr/>
          <p:nvPr/>
        </p:nvSpPr>
        <p:spPr>
          <a:xfrm>
            <a:off x="-10650" y="0"/>
            <a:ext cx="12192000" cy="6858000"/>
          </a:xfrm>
          <a:prstGeom prst="rect">
            <a:avLst/>
          </a:prstGeom>
          <a:noFill/>
          <a:ln w="114300" cap="flat" cmpd="sng">
            <a:solidFill>
              <a:schemeClr val="lt1"/>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13" name="Google Shape;213;p23"/>
          <p:cNvSpPr txBox="1">
            <a:spLocks noGrp="1"/>
          </p:cNvSpPr>
          <p:nvPr>
            <p:ph type="ctrTitle"/>
          </p:nvPr>
        </p:nvSpPr>
        <p:spPr>
          <a:xfrm>
            <a:off x="1474350" y="305817"/>
            <a:ext cx="9222000" cy="1650800"/>
          </a:xfrm>
          <a:prstGeom prst="rect">
            <a:avLst/>
          </a:prstGeom>
        </p:spPr>
        <p:txBody>
          <a:bodyPr spcFirstLastPara="1" wrap="square" lIns="182850" tIns="182850" rIns="182850" bIns="182850" anchor="b" anchorCtr="0">
            <a:normAutofit/>
          </a:bodyPr>
          <a:lstStyle>
            <a:lvl1pPr lvl="0" algn="ctr" rtl="0">
              <a:spcBef>
                <a:spcPts val="0"/>
              </a:spcBef>
              <a:spcAft>
                <a:spcPts val="0"/>
              </a:spcAft>
              <a:buClr>
                <a:schemeClr val="lt1"/>
              </a:buClr>
              <a:buSzPts val="5400"/>
              <a:buFont typeface="Roboto Black"/>
              <a:buNone/>
              <a:defRPr sz="3600">
                <a:solidFill>
                  <a:schemeClr val="lt1"/>
                </a:solidFill>
                <a:latin typeface="Roboto Black"/>
                <a:ea typeface="Roboto Black"/>
                <a:cs typeface="Roboto Black"/>
                <a:sym typeface="Roboto Black"/>
              </a:defRPr>
            </a:lvl1pPr>
            <a:lvl2pPr lvl="1" algn="ctr" rtl="0">
              <a:spcBef>
                <a:spcPts val="0"/>
              </a:spcBef>
              <a:spcAft>
                <a:spcPts val="0"/>
              </a:spcAft>
              <a:buClr>
                <a:schemeClr val="lt1"/>
              </a:buClr>
              <a:buSzPts val="9100"/>
              <a:buNone/>
              <a:defRPr sz="6067">
                <a:solidFill>
                  <a:schemeClr val="lt1"/>
                </a:solidFill>
              </a:defRPr>
            </a:lvl2pPr>
            <a:lvl3pPr lvl="2" algn="ctr" rtl="0">
              <a:spcBef>
                <a:spcPts val="0"/>
              </a:spcBef>
              <a:spcAft>
                <a:spcPts val="0"/>
              </a:spcAft>
              <a:buClr>
                <a:schemeClr val="lt1"/>
              </a:buClr>
              <a:buSzPts val="9100"/>
              <a:buNone/>
              <a:defRPr sz="6067">
                <a:solidFill>
                  <a:schemeClr val="lt1"/>
                </a:solidFill>
              </a:defRPr>
            </a:lvl3pPr>
            <a:lvl4pPr lvl="3" algn="ctr" rtl="0">
              <a:spcBef>
                <a:spcPts val="0"/>
              </a:spcBef>
              <a:spcAft>
                <a:spcPts val="0"/>
              </a:spcAft>
              <a:buClr>
                <a:schemeClr val="lt1"/>
              </a:buClr>
              <a:buSzPts val="9100"/>
              <a:buNone/>
              <a:defRPr sz="6067">
                <a:solidFill>
                  <a:schemeClr val="lt1"/>
                </a:solidFill>
              </a:defRPr>
            </a:lvl4pPr>
            <a:lvl5pPr lvl="4" algn="ctr" rtl="0">
              <a:spcBef>
                <a:spcPts val="0"/>
              </a:spcBef>
              <a:spcAft>
                <a:spcPts val="0"/>
              </a:spcAft>
              <a:buClr>
                <a:schemeClr val="lt1"/>
              </a:buClr>
              <a:buSzPts val="9100"/>
              <a:buNone/>
              <a:defRPr sz="6067">
                <a:solidFill>
                  <a:schemeClr val="lt1"/>
                </a:solidFill>
              </a:defRPr>
            </a:lvl5pPr>
            <a:lvl6pPr lvl="5" algn="ctr" rtl="0">
              <a:spcBef>
                <a:spcPts val="0"/>
              </a:spcBef>
              <a:spcAft>
                <a:spcPts val="0"/>
              </a:spcAft>
              <a:buClr>
                <a:schemeClr val="lt1"/>
              </a:buClr>
              <a:buSzPts val="9100"/>
              <a:buNone/>
              <a:defRPr sz="6067">
                <a:solidFill>
                  <a:schemeClr val="lt1"/>
                </a:solidFill>
              </a:defRPr>
            </a:lvl6pPr>
            <a:lvl7pPr lvl="6" algn="ctr" rtl="0">
              <a:spcBef>
                <a:spcPts val="0"/>
              </a:spcBef>
              <a:spcAft>
                <a:spcPts val="0"/>
              </a:spcAft>
              <a:buClr>
                <a:schemeClr val="lt1"/>
              </a:buClr>
              <a:buSzPts val="9100"/>
              <a:buNone/>
              <a:defRPr sz="6067">
                <a:solidFill>
                  <a:schemeClr val="lt1"/>
                </a:solidFill>
              </a:defRPr>
            </a:lvl7pPr>
            <a:lvl8pPr lvl="7" algn="ctr" rtl="0">
              <a:spcBef>
                <a:spcPts val="0"/>
              </a:spcBef>
              <a:spcAft>
                <a:spcPts val="0"/>
              </a:spcAft>
              <a:buClr>
                <a:schemeClr val="lt1"/>
              </a:buClr>
              <a:buSzPts val="9100"/>
              <a:buNone/>
              <a:defRPr sz="6067">
                <a:solidFill>
                  <a:schemeClr val="lt1"/>
                </a:solidFill>
              </a:defRPr>
            </a:lvl8pPr>
            <a:lvl9pPr lvl="8" algn="ctr" rtl="0">
              <a:spcBef>
                <a:spcPts val="0"/>
              </a:spcBef>
              <a:spcAft>
                <a:spcPts val="0"/>
              </a:spcAft>
              <a:buClr>
                <a:schemeClr val="lt1"/>
              </a:buClr>
              <a:buSzPts val="9100"/>
              <a:buNone/>
              <a:defRPr sz="6067">
                <a:solidFill>
                  <a:schemeClr val="lt1"/>
                </a:solidFill>
              </a:defRPr>
            </a:lvl9pPr>
          </a:lstStyle>
          <a:p>
            <a:endParaRPr/>
          </a:p>
        </p:txBody>
      </p:sp>
      <p:sp>
        <p:nvSpPr>
          <p:cNvPr id="214" name="Google Shape;214;p23"/>
          <p:cNvSpPr txBox="1">
            <a:spLocks noGrp="1"/>
          </p:cNvSpPr>
          <p:nvPr>
            <p:ph type="subTitle" idx="1"/>
          </p:nvPr>
        </p:nvSpPr>
        <p:spPr>
          <a:xfrm>
            <a:off x="1485000" y="1832450"/>
            <a:ext cx="9222000" cy="1166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3000"/>
              <a:buFont typeface="Roboto Medium"/>
              <a:buNone/>
              <a:defRPr sz="2000">
                <a:solidFill>
                  <a:schemeClr val="lt1"/>
                </a:solidFill>
                <a:latin typeface="Roboto Medium"/>
                <a:ea typeface="Roboto Medium"/>
                <a:cs typeface="Roboto Medium"/>
                <a:sym typeface="Roboto Medium"/>
              </a:defRPr>
            </a:lvl1pPr>
            <a:lvl2pPr lvl="1" algn="ctr" rtl="0">
              <a:lnSpc>
                <a:spcPct val="100000"/>
              </a:lnSpc>
              <a:spcBef>
                <a:spcPts val="0"/>
              </a:spcBef>
              <a:spcAft>
                <a:spcPts val="0"/>
              </a:spcAft>
              <a:buClr>
                <a:schemeClr val="lt1"/>
              </a:buClr>
              <a:buSzPts val="2200"/>
              <a:buNone/>
              <a:defRPr sz="1467">
                <a:solidFill>
                  <a:schemeClr val="lt1"/>
                </a:solidFill>
              </a:defRPr>
            </a:lvl2pPr>
            <a:lvl3pPr lvl="2" algn="ctr" rtl="0">
              <a:lnSpc>
                <a:spcPct val="100000"/>
              </a:lnSpc>
              <a:spcBef>
                <a:spcPts val="0"/>
              </a:spcBef>
              <a:spcAft>
                <a:spcPts val="0"/>
              </a:spcAft>
              <a:buClr>
                <a:schemeClr val="lt1"/>
              </a:buClr>
              <a:buSzPts val="2200"/>
              <a:buNone/>
              <a:defRPr sz="1467">
                <a:solidFill>
                  <a:schemeClr val="lt1"/>
                </a:solidFill>
              </a:defRPr>
            </a:lvl3pPr>
            <a:lvl4pPr lvl="3" algn="ctr" rtl="0">
              <a:lnSpc>
                <a:spcPct val="100000"/>
              </a:lnSpc>
              <a:spcBef>
                <a:spcPts val="0"/>
              </a:spcBef>
              <a:spcAft>
                <a:spcPts val="0"/>
              </a:spcAft>
              <a:buClr>
                <a:schemeClr val="lt1"/>
              </a:buClr>
              <a:buSzPts val="2200"/>
              <a:buNone/>
              <a:defRPr sz="1467">
                <a:solidFill>
                  <a:schemeClr val="lt1"/>
                </a:solidFill>
              </a:defRPr>
            </a:lvl4pPr>
            <a:lvl5pPr lvl="4" algn="ctr" rtl="0">
              <a:lnSpc>
                <a:spcPct val="100000"/>
              </a:lnSpc>
              <a:spcBef>
                <a:spcPts val="0"/>
              </a:spcBef>
              <a:spcAft>
                <a:spcPts val="0"/>
              </a:spcAft>
              <a:buClr>
                <a:schemeClr val="lt1"/>
              </a:buClr>
              <a:buSzPts val="2200"/>
              <a:buNone/>
              <a:defRPr sz="1467">
                <a:solidFill>
                  <a:schemeClr val="lt1"/>
                </a:solidFill>
              </a:defRPr>
            </a:lvl5pPr>
            <a:lvl6pPr lvl="5" algn="ctr" rtl="0">
              <a:lnSpc>
                <a:spcPct val="100000"/>
              </a:lnSpc>
              <a:spcBef>
                <a:spcPts val="0"/>
              </a:spcBef>
              <a:spcAft>
                <a:spcPts val="0"/>
              </a:spcAft>
              <a:buClr>
                <a:schemeClr val="lt1"/>
              </a:buClr>
              <a:buSzPts val="2200"/>
              <a:buNone/>
              <a:defRPr sz="1467">
                <a:solidFill>
                  <a:schemeClr val="lt1"/>
                </a:solidFill>
              </a:defRPr>
            </a:lvl6pPr>
            <a:lvl7pPr lvl="6" algn="ctr" rtl="0">
              <a:lnSpc>
                <a:spcPct val="100000"/>
              </a:lnSpc>
              <a:spcBef>
                <a:spcPts val="0"/>
              </a:spcBef>
              <a:spcAft>
                <a:spcPts val="0"/>
              </a:spcAft>
              <a:buClr>
                <a:schemeClr val="lt1"/>
              </a:buClr>
              <a:buSzPts val="2200"/>
              <a:buNone/>
              <a:defRPr sz="1467">
                <a:solidFill>
                  <a:schemeClr val="lt1"/>
                </a:solidFill>
              </a:defRPr>
            </a:lvl7pPr>
            <a:lvl8pPr lvl="7" algn="ctr" rtl="0">
              <a:lnSpc>
                <a:spcPct val="100000"/>
              </a:lnSpc>
              <a:spcBef>
                <a:spcPts val="0"/>
              </a:spcBef>
              <a:spcAft>
                <a:spcPts val="0"/>
              </a:spcAft>
              <a:buClr>
                <a:schemeClr val="lt1"/>
              </a:buClr>
              <a:buSzPts val="2200"/>
              <a:buNone/>
              <a:defRPr sz="1467">
                <a:solidFill>
                  <a:schemeClr val="lt1"/>
                </a:solidFill>
              </a:defRPr>
            </a:lvl8pPr>
            <a:lvl9pPr lvl="8" algn="ctr" rtl="0">
              <a:lnSpc>
                <a:spcPct val="100000"/>
              </a:lnSpc>
              <a:spcBef>
                <a:spcPts val="0"/>
              </a:spcBef>
              <a:spcAft>
                <a:spcPts val="0"/>
              </a:spcAft>
              <a:buClr>
                <a:schemeClr val="lt1"/>
              </a:buClr>
              <a:buSzPts val="2200"/>
              <a:buNone/>
              <a:defRPr sz="1467">
                <a:solidFill>
                  <a:schemeClr val="lt1"/>
                </a:solidFill>
              </a:defRPr>
            </a:lvl9pPr>
          </a:lstStyle>
          <a:p>
            <a:endParaRPr/>
          </a:p>
        </p:txBody>
      </p:sp>
      <p:sp>
        <p:nvSpPr>
          <p:cNvPr id="215" name="Google Shape;215;p23"/>
          <p:cNvSpPr/>
          <p:nvPr/>
        </p:nvSpPr>
        <p:spPr>
          <a:xfrm>
            <a:off x="1499383" y="3059133"/>
            <a:ext cx="2999600" cy="520400"/>
          </a:xfrm>
          <a:prstGeom prst="rect">
            <a:avLst/>
          </a:prstGeom>
          <a:solidFill>
            <a:schemeClr val="dk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16" name="Google Shape;216;p23"/>
          <p:cNvSpPr/>
          <p:nvPr/>
        </p:nvSpPr>
        <p:spPr>
          <a:xfrm>
            <a:off x="1499383" y="3579617"/>
            <a:ext cx="2999600" cy="2197000"/>
          </a:xfrm>
          <a:prstGeom prst="rect">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17" name="Google Shape;217;p23"/>
          <p:cNvSpPr txBox="1">
            <a:spLocks noGrp="1"/>
          </p:cNvSpPr>
          <p:nvPr>
            <p:ph type="subTitle" idx="2"/>
          </p:nvPr>
        </p:nvSpPr>
        <p:spPr>
          <a:xfrm>
            <a:off x="1510300" y="3073983"/>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2400"/>
              <a:buNone/>
              <a:defRPr sz="1600" b="1">
                <a:solidFill>
                  <a:schemeClr val="lt1"/>
                </a:solidFill>
              </a:defRPr>
            </a:lvl5pPr>
            <a:lvl6pPr lvl="5" rtl="0">
              <a:lnSpc>
                <a:spcPct val="100000"/>
              </a:lnSpc>
              <a:spcBef>
                <a:spcPts val="0"/>
              </a:spcBef>
              <a:spcAft>
                <a:spcPts val="0"/>
              </a:spcAft>
              <a:buClr>
                <a:schemeClr val="lt1"/>
              </a:buClr>
              <a:buSzPts val="2400"/>
              <a:buNone/>
              <a:defRPr sz="1600" b="1">
                <a:solidFill>
                  <a:schemeClr val="lt1"/>
                </a:solidFill>
              </a:defRPr>
            </a:lvl6pPr>
            <a:lvl7pPr lvl="6" rtl="0">
              <a:lnSpc>
                <a:spcPct val="100000"/>
              </a:lnSpc>
              <a:spcBef>
                <a:spcPts val="0"/>
              </a:spcBef>
              <a:spcAft>
                <a:spcPts val="0"/>
              </a:spcAft>
              <a:buClr>
                <a:schemeClr val="lt1"/>
              </a:buClr>
              <a:buSzPts val="2400"/>
              <a:buNone/>
              <a:defRPr sz="1600" b="1">
                <a:solidFill>
                  <a:schemeClr val="lt1"/>
                </a:solidFill>
              </a:defRPr>
            </a:lvl7pPr>
            <a:lvl8pPr lvl="7" rtl="0">
              <a:lnSpc>
                <a:spcPct val="100000"/>
              </a:lnSpc>
              <a:spcBef>
                <a:spcPts val="0"/>
              </a:spcBef>
              <a:spcAft>
                <a:spcPts val="0"/>
              </a:spcAft>
              <a:buClr>
                <a:schemeClr val="lt1"/>
              </a:buClr>
              <a:buSzPts val="2400"/>
              <a:buNone/>
              <a:defRPr sz="1600" b="1">
                <a:solidFill>
                  <a:schemeClr val="lt1"/>
                </a:solidFill>
              </a:defRPr>
            </a:lvl8pPr>
            <a:lvl9pPr lvl="8" rtl="0">
              <a:lnSpc>
                <a:spcPct val="100000"/>
              </a:lnSpc>
              <a:spcBef>
                <a:spcPts val="0"/>
              </a:spcBef>
              <a:spcAft>
                <a:spcPts val="0"/>
              </a:spcAft>
              <a:buClr>
                <a:schemeClr val="lt1"/>
              </a:buClr>
              <a:buSzPts val="2400"/>
              <a:buNone/>
              <a:defRPr sz="1600" b="1">
                <a:solidFill>
                  <a:schemeClr val="lt1"/>
                </a:solidFill>
              </a:defRPr>
            </a:lvl9pPr>
          </a:lstStyle>
          <a:p>
            <a:endParaRPr/>
          </a:p>
        </p:txBody>
      </p:sp>
      <p:sp>
        <p:nvSpPr>
          <p:cNvPr id="218" name="Google Shape;218;p23"/>
          <p:cNvSpPr txBox="1">
            <a:spLocks noGrp="1"/>
          </p:cNvSpPr>
          <p:nvPr>
            <p:ph type="subTitle" idx="3"/>
          </p:nvPr>
        </p:nvSpPr>
        <p:spPr>
          <a:xfrm>
            <a:off x="1489200" y="3727400"/>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1pPr>
            <a:lvl2pPr lvl="1"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2pPr>
            <a:lvl3pPr lvl="2"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3pPr>
            <a:lvl4pPr lvl="3"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4pPr>
            <a:lvl5pPr lvl="4"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5pPr>
            <a:lvl6pPr lvl="5"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6pPr>
            <a:lvl7pPr lvl="6"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7pPr>
            <a:lvl8pPr lvl="7"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8pPr>
            <a:lvl9pPr lvl="8"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9pPr>
          </a:lstStyle>
          <a:p>
            <a:endParaRPr/>
          </a:p>
        </p:txBody>
      </p:sp>
      <p:sp>
        <p:nvSpPr>
          <p:cNvPr id="219" name="Google Shape;219;p23"/>
          <p:cNvSpPr/>
          <p:nvPr/>
        </p:nvSpPr>
        <p:spPr>
          <a:xfrm>
            <a:off x="4616141" y="3059133"/>
            <a:ext cx="2999600" cy="520400"/>
          </a:xfrm>
          <a:prstGeom prst="rect">
            <a:avLst/>
          </a:prstGeom>
          <a:solidFill>
            <a:schemeClr val="dk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20" name="Google Shape;220;p23"/>
          <p:cNvSpPr/>
          <p:nvPr/>
        </p:nvSpPr>
        <p:spPr>
          <a:xfrm>
            <a:off x="4616141" y="3579617"/>
            <a:ext cx="2999600" cy="2197000"/>
          </a:xfrm>
          <a:prstGeom prst="rect">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21" name="Google Shape;221;p23"/>
          <p:cNvSpPr txBox="1">
            <a:spLocks noGrp="1"/>
          </p:cNvSpPr>
          <p:nvPr>
            <p:ph type="subTitle" idx="4"/>
          </p:nvPr>
        </p:nvSpPr>
        <p:spPr>
          <a:xfrm>
            <a:off x="4627058" y="3073983"/>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2400"/>
              <a:buNone/>
              <a:defRPr sz="1600" b="1">
                <a:solidFill>
                  <a:schemeClr val="lt1"/>
                </a:solidFill>
              </a:defRPr>
            </a:lvl5pPr>
            <a:lvl6pPr lvl="5" rtl="0">
              <a:lnSpc>
                <a:spcPct val="100000"/>
              </a:lnSpc>
              <a:spcBef>
                <a:spcPts val="0"/>
              </a:spcBef>
              <a:spcAft>
                <a:spcPts val="0"/>
              </a:spcAft>
              <a:buClr>
                <a:schemeClr val="lt1"/>
              </a:buClr>
              <a:buSzPts val="2400"/>
              <a:buNone/>
              <a:defRPr sz="1600" b="1">
                <a:solidFill>
                  <a:schemeClr val="lt1"/>
                </a:solidFill>
              </a:defRPr>
            </a:lvl6pPr>
            <a:lvl7pPr lvl="6" rtl="0">
              <a:lnSpc>
                <a:spcPct val="100000"/>
              </a:lnSpc>
              <a:spcBef>
                <a:spcPts val="0"/>
              </a:spcBef>
              <a:spcAft>
                <a:spcPts val="0"/>
              </a:spcAft>
              <a:buClr>
                <a:schemeClr val="lt1"/>
              </a:buClr>
              <a:buSzPts val="2400"/>
              <a:buNone/>
              <a:defRPr sz="1600" b="1">
                <a:solidFill>
                  <a:schemeClr val="lt1"/>
                </a:solidFill>
              </a:defRPr>
            </a:lvl7pPr>
            <a:lvl8pPr lvl="7" rtl="0">
              <a:lnSpc>
                <a:spcPct val="100000"/>
              </a:lnSpc>
              <a:spcBef>
                <a:spcPts val="0"/>
              </a:spcBef>
              <a:spcAft>
                <a:spcPts val="0"/>
              </a:spcAft>
              <a:buClr>
                <a:schemeClr val="lt1"/>
              </a:buClr>
              <a:buSzPts val="2400"/>
              <a:buNone/>
              <a:defRPr sz="1600" b="1">
                <a:solidFill>
                  <a:schemeClr val="lt1"/>
                </a:solidFill>
              </a:defRPr>
            </a:lvl8pPr>
            <a:lvl9pPr lvl="8" rtl="0">
              <a:lnSpc>
                <a:spcPct val="100000"/>
              </a:lnSpc>
              <a:spcBef>
                <a:spcPts val="0"/>
              </a:spcBef>
              <a:spcAft>
                <a:spcPts val="0"/>
              </a:spcAft>
              <a:buClr>
                <a:schemeClr val="lt1"/>
              </a:buClr>
              <a:buSzPts val="2400"/>
              <a:buNone/>
              <a:defRPr sz="1600" b="1">
                <a:solidFill>
                  <a:schemeClr val="lt1"/>
                </a:solidFill>
              </a:defRPr>
            </a:lvl9pPr>
          </a:lstStyle>
          <a:p>
            <a:endParaRPr/>
          </a:p>
        </p:txBody>
      </p:sp>
      <p:sp>
        <p:nvSpPr>
          <p:cNvPr id="222" name="Google Shape;222;p23"/>
          <p:cNvSpPr txBox="1">
            <a:spLocks noGrp="1"/>
          </p:cNvSpPr>
          <p:nvPr>
            <p:ph type="subTitle" idx="5"/>
          </p:nvPr>
        </p:nvSpPr>
        <p:spPr>
          <a:xfrm>
            <a:off x="4605959" y="3727400"/>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1pPr>
            <a:lvl2pPr lvl="1"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2pPr>
            <a:lvl3pPr lvl="2"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3pPr>
            <a:lvl4pPr lvl="3"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4pPr>
            <a:lvl5pPr lvl="4"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5pPr>
            <a:lvl6pPr lvl="5"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6pPr>
            <a:lvl7pPr lvl="6"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7pPr>
            <a:lvl8pPr lvl="7"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8pPr>
            <a:lvl9pPr lvl="8"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9pPr>
          </a:lstStyle>
          <a:p>
            <a:endParaRPr/>
          </a:p>
        </p:txBody>
      </p:sp>
      <p:sp>
        <p:nvSpPr>
          <p:cNvPr id="223" name="Google Shape;223;p23"/>
          <p:cNvSpPr/>
          <p:nvPr/>
        </p:nvSpPr>
        <p:spPr>
          <a:xfrm>
            <a:off x="7732891" y="3059133"/>
            <a:ext cx="2999600" cy="520400"/>
          </a:xfrm>
          <a:prstGeom prst="rect">
            <a:avLst/>
          </a:prstGeom>
          <a:solidFill>
            <a:schemeClr val="dk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24" name="Google Shape;224;p23"/>
          <p:cNvSpPr/>
          <p:nvPr/>
        </p:nvSpPr>
        <p:spPr>
          <a:xfrm>
            <a:off x="7732891" y="3579617"/>
            <a:ext cx="2999600" cy="2197000"/>
          </a:xfrm>
          <a:prstGeom prst="rect">
            <a:avLst/>
          </a:prstGeom>
          <a:solidFill>
            <a:schemeClr val="l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933"/>
          </a:p>
        </p:txBody>
      </p:sp>
      <p:sp>
        <p:nvSpPr>
          <p:cNvPr id="225" name="Google Shape;225;p23"/>
          <p:cNvSpPr txBox="1">
            <a:spLocks noGrp="1"/>
          </p:cNvSpPr>
          <p:nvPr>
            <p:ph type="subTitle" idx="6"/>
          </p:nvPr>
        </p:nvSpPr>
        <p:spPr>
          <a:xfrm>
            <a:off x="7743808" y="3073983"/>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2400"/>
              <a:buFont typeface="Roboto"/>
              <a:buNone/>
              <a:defRPr sz="1600" b="1">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2400"/>
              <a:buNone/>
              <a:defRPr sz="1600" b="1">
                <a:solidFill>
                  <a:schemeClr val="lt1"/>
                </a:solidFill>
              </a:defRPr>
            </a:lvl5pPr>
            <a:lvl6pPr lvl="5" rtl="0">
              <a:lnSpc>
                <a:spcPct val="100000"/>
              </a:lnSpc>
              <a:spcBef>
                <a:spcPts val="0"/>
              </a:spcBef>
              <a:spcAft>
                <a:spcPts val="0"/>
              </a:spcAft>
              <a:buClr>
                <a:schemeClr val="lt1"/>
              </a:buClr>
              <a:buSzPts val="2400"/>
              <a:buNone/>
              <a:defRPr sz="1600" b="1">
                <a:solidFill>
                  <a:schemeClr val="lt1"/>
                </a:solidFill>
              </a:defRPr>
            </a:lvl6pPr>
            <a:lvl7pPr lvl="6" rtl="0">
              <a:lnSpc>
                <a:spcPct val="100000"/>
              </a:lnSpc>
              <a:spcBef>
                <a:spcPts val="0"/>
              </a:spcBef>
              <a:spcAft>
                <a:spcPts val="0"/>
              </a:spcAft>
              <a:buClr>
                <a:schemeClr val="lt1"/>
              </a:buClr>
              <a:buSzPts val="2400"/>
              <a:buNone/>
              <a:defRPr sz="1600" b="1">
                <a:solidFill>
                  <a:schemeClr val="lt1"/>
                </a:solidFill>
              </a:defRPr>
            </a:lvl7pPr>
            <a:lvl8pPr lvl="7" rtl="0">
              <a:lnSpc>
                <a:spcPct val="100000"/>
              </a:lnSpc>
              <a:spcBef>
                <a:spcPts val="0"/>
              </a:spcBef>
              <a:spcAft>
                <a:spcPts val="0"/>
              </a:spcAft>
              <a:buClr>
                <a:schemeClr val="lt1"/>
              </a:buClr>
              <a:buSzPts val="2400"/>
              <a:buNone/>
              <a:defRPr sz="1600" b="1">
                <a:solidFill>
                  <a:schemeClr val="lt1"/>
                </a:solidFill>
              </a:defRPr>
            </a:lvl8pPr>
            <a:lvl9pPr lvl="8" rtl="0">
              <a:lnSpc>
                <a:spcPct val="100000"/>
              </a:lnSpc>
              <a:spcBef>
                <a:spcPts val="0"/>
              </a:spcBef>
              <a:spcAft>
                <a:spcPts val="0"/>
              </a:spcAft>
              <a:buClr>
                <a:schemeClr val="lt1"/>
              </a:buClr>
              <a:buSzPts val="2400"/>
              <a:buNone/>
              <a:defRPr sz="1600" b="1">
                <a:solidFill>
                  <a:schemeClr val="lt1"/>
                </a:solidFill>
              </a:defRPr>
            </a:lvl9pPr>
          </a:lstStyle>
          <a:p>
            <a:endParaRPr/>
          </a:p>
        </p:txBody>
      </p:sp>
      <p:sp>
        <p:nvSpPr>
          <p:cNvPr id="226" name="Google Shape;226;p23"/>
          <p:cNvSpPr txBox="1">
            <a:spLocks noGrp="1"/>
          </p:cNvSpPr>
          <p:nvPr>
            <p:ph type="subTitle" idx="7"/>
          </p:nvPr>
        </p:nvSpPr>
        <p:spPr>
          <a:xfrm>
            <a:off x="7722709" y="3727400"/>
            <a:ext cx="2970000" cy="460400"/>
          </a:xfrm>
          <a:prstGeom prst="rect">
            <a:avLst/>
          </a:prstGeom>
        </p:spPr>
        <p:txBody>
          <a:bodyPr spcFirstLastPara="1" wrap="square" lIns="182850" tIns="182850" rIns="182850" bIns="182850" anchor="t" anchorCtr="0">
            <a:normAutofit/>
          </a:bodyPr>
          <a:lstStyle>
            <a:lvl1pPr lvl="0"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1pPr>
            <a:lvl2pPr lvl="1"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2pPr>
            <a:lvl3pPr lvl="2"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3pPr>
            <a:lvl4pPr lvl="3"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4pPr>
            <a:lvl5pPr lvl="4"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5pPr>
            <a:lvl6pPr lvl="5"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6pPr>
            <a:lvl7pPr lvl="6"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7pPr>
            <a:lvl8pPr lvl="7"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8pPr>
            <a:lvl9pPr lvl="8" rtl="0">
              <a:lnSpc>
                <a:spcPct val="100000"/>
              </a:lnSpc>
              <a:spcBef>
                <a:spcPts val="0"/>
              </a:spcBef>
              <a:spcAft>
                <a:spcPts val="0"/>
              </a:spcAft>
              <a:buSzPts val="2400"/>
              <a:buFont typeface="Roboto Medium"/>
              <a:buNone/>
              <a:defRPr sz="1600">
                <a:latin typeface="Roboto Medium"/>
                <a:ea typeface="Roboto Medium"/>
                <a:cs typeface="Roboto Medium"/>
                <a:sym typeface="Roboto Medium"/>
              </a:defRPr>
            </a:lvl9pPr>
          </a:lstStyle>
          <a:p>
            <a:endParaRPr/>
          </a:p>
        </p:txBody>
      </p:sp>
      <p:sp>
        <p:nvSpPr>
          <p:cNvPr id="227" name="Google Shape;227;p23"/>
          <p:cNvSpPr txBox="1">
            <a:spLocks noGrp="1"/>
          </p:cNvSpPr>
          <p:nvPr>
            <p:ph type="sldNum" idx="12"/>
          </p:nvPr>
        </p:nvSpPr>
        <p:spPr>
          <a:xfrm>
            <a:off x="11296611" y="6217623"/>
            <a:ext cx="731800" cy="524600"/>
          </a:xfrm>
          <a:prstGeom prst="rect">
            <a:avLst/>
          </a:prstGeom>
        </p:spPr>
        <p:txBody>
          <a:bodyPr spcFirstLastPara="1" wrap="square" lIns="182850" tIns="182850" rIns="182850" bIns="182850" anchor="ctr" anchorCtr="0">
            <a:normAutofit/>
          </a:bodyPr>
          <a:lstStyle>
            <a:lvl1pPr lvl="0" rtl="0">
              <a:buNone/>
              <a:defRPr sz="1600">
                <a:solidFill>
                  <a:schemeClr val="lt1"/>
                </a:solidFill>
                <a:latin typeface="Roboto Medium"/>
                <a:ea typeface="Roboto Medium"/>
                <a:cs typeface="Roboto Medium"/>
                <a:sym typeface="Roboto Medium"/>
              </a:defRPr>
            </a:lvl1pPr>
            <a:lvl2pPr lvl="1" rtl="0">
              <a:buNone/>
              <a:defRPr sz="1600">
                <a:solidFill>
                  <a:schemeClr val="lt1"/>
                </a:solidFill>
                <a:latin typeface="Roboto Medium"/>
                <a:ea typeface="Roboto Medium"/>
                <a:cs typeface="Roboto Medium"/>
                <a:sym typeface="Roboto Medium"/>
              </a:defRPr>
            </a:lvl2pPr>
            <a:lvl3pPr lvl="2" rtl="0">
              <a:buNone/>
              <a:defRPr sz="1600">
                <a:solidFill>
                  <a:schemeClr val="lt1"/>
                </a:solidFill>
                <a:latin typeface="Roboto Medium"/>
                <a:ea typeface="Roboto Medium"/>
                <a:cs typeface="Roboto Medium"/>
                <a:sym typeface="Roboto Medium"/>
              </a:defRPr>
            </a:lvl3pPr>
            <a:lvl4pPr lvl="3" rtl="0">
              <a:buNone/>
              <a:defRPr sz="1600">
                <a:solidFill>
                  <a:schemeClr val="lt1"/>
                </a:solidFill>
                <a:latin typeface="Roboto Medium"/>
                <a:ea typeface="Roboto Medium"/>
                <a:cs typeface="Roboto Medium"/>
                <a:sym typeface="Roboto Medium"/>
              </a:defRPr>
            </a:lvl4pPr>
            <a:lvl5pPr lvl="4" rtl="0">
              <a:buNone/>
              <a:defRPr sz="1600">
                <a:solidFill>
                  <a:schemeClr val="lt1"/>
                </a:solidFill>
                <a:latin typeface="Roboto Medium"/>
                <a:ea typeface="Roboto Medium"/>
                <a:cs typeface="Roboto Medium"/>
                <a:sym typeface="Roboto Medium"/>
              </a:defRPr>
            </a:lvl5pPr>
            <a:lvl6pPr lvl="5" rtl="0">
              <a:buNone/>
              <a:defRPr sz="1600">
                <a:solidFill>
                  <a:schemeClr val="lt1"/>
                </a:solidFill>
                <a:latin typeface="Roboto Medium"/>
                <a:ea typeface="Roboto Medium"/>
                <a:cs typeface="Roboto Medium"/>
                <a:sym typeface="Roboto Medium"/>
              </a:defRPr>
            </a:lvl6pPr>
            <a:lvl7pPr lvl="6" rtl="0">
              <a:buNone/>
              <a:defRPr sz="1600">
                <a:solidFill>
                  <a:schemeClr val="lt1"/>
                </a:solidFill>
                <a:latin typeface="Roboto Medium"/>
                <a:ea typeface="Roboto Medium"/>
                <a:cs typeface="Roboto Medium"/>
                <a:sym typeface="Roboto Medium"/>
              </a:defRPr>
            </a:lvl7pPr>
            <a:lvl8pPr lvl="7" rtl="0">
              <a:buNone/>
              <a:defRPr sz="1600">
                <a:solidFill>
                  <a:schemeClr val="lt1"/>
                </a:solidFill>
                <a:latin typeface="Roboto Medium"/>
                <a:ea typeface="Roboto Medium"/>
                <a:cs typeface="Roboto Medium"/>
                <a:sym typeface="Roboto Medium"/>
              </a:defRPr>
            </a:lvl8pPr>
            <a:lvl9pPr lvl="8" rtl="0">
              <a:buNone/>
              <a:defRPr sz="1600">
                <a:solidFill>
                  <a:schemeClr val="lt1"/>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pic>
        <p:nvPicPr>
          <p:cNvPr id="228" name="Google Shape;228;p23"/>
          <p:cNvPicPr preferRelativeResize="0"/>
          <p:nvPr/>
        </p:nvPicPr>
        <p:blipFill>
          <a:blip r:embed="rId2">
            <a:alphaModFix/>
          </a:blip>
          <a:stretch>
            <a:fillRect/>
          </a:stretch>
        </p:blipFill>
        <p:spPr>
          <a:xfrm>
            <a:off x="9956800" y="277393"/>
            <a:ext cx="1981200" cy="768350"/>
          </a:xfrm>
          <a:prstGeom prst="rect">
            <a:avLst/>
          </a:prstGeom>
          <a:noFill/>
          <a:ln>
            <a:noFill/>
          </a:ln>
        </p:spPr>
      </p:pic>
      <p:pic>
        <p:nvPicPr>
          <p:cNvPr id="229" name="Google Shape;229;p23"/>
          <p:cNvPicPr preferRelativeResize="0"/>
          <p:nvPr/>
        </p:nvPicPr>
        <p:blipFill>
          <a:blip r:embed="rId3">
            <a:alphaModFix/>
          </a:blip>
          <a:stretch>
            <a:fillRect/>
          </a:stretch>
        </p:blipFill>
        <p:spPr>
          <a:xfrm>
            <a:off x="4402603" y="6460019"/>
            <a:ext cx="3365500" cy="19050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0-kolme-boksia-vaalea 1 1">
  <p:cSld name="TITLE_AND_BODY_1_1">
    <p:bg>
      <p:bgPr>
        <a:solidFill>
          <a:schemeClr val="dk1"/>
        </a:solidFill>
        <a:effectLst/>
      </p:bgPr>
    </p:bg>
    <p:spTree>
      <p:nvGrpSpPr>
        <p:cNvPr id="1" name="Shape 230"/>
        <p:cNvGrpSpPr/>
        <p:nvPr/>
      </p:nvGrpSpPr>
      <p:grpSpPr>
        <a:xfrm>
          <a:off x="0" y="0"/>
          <a:ext cx="0" cy="0"/>
          <a:chOff x="0" y="0"/>
          <a:chExt cx="0" cy="0"/>
        </a:xfrm>
      </p:grpSpPr>
      <p:pic>
        <p:nvPicPr>
          <p:cNvPr id="231" name="Google Shape;231;p24"/>
          <p:cNvPicPr preferRelativeResize="0"/>
          <p:nvPr/>
        </p:nvPicPr>
        <p:blipFill>
          <a:blip r:embed="rId2">
            <a:alphaModFix/>
          </a:blip>
          <a:stretch>
            <a:fillRect/>
          </a:stretch>
        </p:blipFill>
        <p:spPr>
          <a:xfrm>
            <a:off x="9956800" y="277393"/>
            <a:ext cx="1981200" cy="768350"/>
          </a:xfrm>
          <a:prstGeom prst="rect">
            <a:avLst/>
          </a:prstGeom>
          <a:noFill/>
          <a:ln>
            <a:noFill/>
          </a:ln>
        </p:spPr>
      </p:pic>
      <p:sp>
        <p:nvSpPr>
          <p:cNvPr id="232" name="Google Shape;232;p24"/>
          <p:cNvSpPr txBox="1">
            <a:spLocks noGrp="1"/>
          </p:cNvSpPr>
          <p:nvPr>
            <p:ph type="title"/>
          </p:nvPr>
        </p:nvSpPr>
        <p:spPr>
          <a:xfrm>
            <a:off x="415600" y="1991633"/>
            <a:ext cx="11360800" cy="1122400"/>
          </a:xfrm>
          <a:prstGeom prst="rect">
            <a:avLst/>
          </a:prstGeom>
        </p:spPr>
        <p:txBody>
          <a:bodyPr spcFirstLastPara="1" wrap="square" lIns="182850" tIns="182850" rIns="182850" bIns="182850" anchor="ctr" anchorCtr="0">
            <a:normAutofit/>
          </a:bodyPr>
          <a:lstStyle>
            <a:lvl1pPr lvl="0"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1pPr>
            <a:lvl2pPr lvl="1"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2pPr>
            <a:lvl3pPr lvl="2"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3pPr>
            <a:lvl4pPr lvl="3"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4pPr>
            <a:lvl5pPr lvl="4"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5pPr>
            <a:lvl6pPr lvl="5"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6pPr>
            <a:lvl7pPr lvl="6"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7pPr>
            <a:lvl8pPr lvl="7"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8pPr>
            <a:lvl9pPr lvl="8" algn="ctr" rtl="0">
              <a:spcBef>
                <a:spcPts val="0"/>
              </a:spcBef>
              <a:spcAft>
                <a:spcPts val="0"/>
              </a:spcAft>
              <a:buClr>
                <a:schemeClr val="lt1"/>
              </a:buClr>
              <a:buSzPts val="10200"/>
              <a:buFont typeface="Roboto Black"/>
              <a:buNone/>
              <a:defRPr sz="6800">
                <a:solidFill>
                  <a:schemeClr val="lt1"/>
                </a:solidFill>
                <a:latin typeface="Roboto Black"/>
                <a:ea typeface="Roboto Black"/>
                <a:cs typeface="Roboto Black"/>
                <a:sym typeface="Roboto Black"/>
              </a:defRPr>
            </a:lvl9pPr>
          </a:lstStyle>
          <a:p>
            <a:endParaRPr/>
          </a:p>
        </p:txBody>
      </p:sp>
      <p:sp>
        <p:nvSpPr>
          <p:cNvPr id="233" name="Google Shape;233;p24"/>
          <p:cNvSpPr txBox="1">
            <a:spLocks noGrp="1"/>
          </p:cNvSpPr>
          <p:nvPr>
            <p:ph type="subTitle" idx="1"/>
          </p:nvPr>
        </p:nvSpPr>
        <p:spPr>
          <a:xfrm>
            <a:off x="1485000" y="3648083"/>
            <a:ext cx="9222000" cy="1166600"/>
          </a:xfrm>
          <a:prstGeom prst="rect">
            <a:avLst/>
          </a:prstGeom>
        </p:spPr>
        <p:txBody>
          <a:bodyPr spcFirstLastPara="1" wrap="square" lIns="182850" tIns="182850" rIns="182850" bIns="182850" anchor="t" anchorCtr="0">
            <a:normAutofit/>
          </a:bodyPr>
          <a:lstStyle>
            <a:lvl1pPr lvl="0" algn="ctr" rtl="0">
              <a:lnSpc>
                <a:spcPct val="100000"/>
              </a:lnSpc>
              <a:spcBef>
                <a:spcPts val="0"/>
              </a:spcBef>
              <a:spcAft>
                <a:spcPts val="0"/>
              </a:spcAft>
              <a:buClr>
                <a:schemeClr val="lt1"/>
              </a:buClr>
              <a:buSzPts val="3000"/>
              <a:buFont typeface="Roboto Medium"/>
              <a:buNone/>
              <a:defRPr sz="2000">
                <a:solidFill>
                  <a:schemeClr val="lt1"/>
                </a:solidFill>
                <a:latin typeface="Roboto Medium"/>
                <a:ea typeface="Roboto Medium"/>
                <a:cs typeface="Roboto Medium"/>
                <a:sym typeface="Roboto Medium"/>
              </a:defRPr>
            </a:lvl1pPr>
            <a:lvl2pPr lvl="1" algn="ctr" rtl="0">
              <a:lnSpc>
                <a:spcPct val="100000"/>
              </a:lnSpc>
              <a:spcBef>
                <a:spcPts val="0"/>
              </a:spcBef>
              <a:spcAft>
                <a:spcPts val="0"/>
              </a:spcAft>
              <a:buClr>
                <a:schemeClr val="lt1"/>
              </a:buClr>
              <a:buSzPts val="2200"/>
              <a:buNone/>
              <a:defRPr sz="1467">
                <a:solidFill>
                  <a:schemeClr val="lt1"/>
                </a:solidFill>
              </a:defRPr>
            </a:lvl2pPr>
            <a:lvl3pPr lvl="2" algn="ctr" rtl="0">
              <a:lnSpc>
                <a:spcPct val="100000"/>
              </a:lnSpc>
              <a:spcBef>
                <a:spcPts val="0"/>
              </a:spcBef>
              <a:spcAft>
                <a:spcPts val="0"/>
              </a:spcAft>
              <a:buClr>
                <a:schemeClr val="lt1"/>
              </a:buClr>
              <a:buSzPts val="2200"/>
              <a:buNone/>
              <a:defRPr sz="1467">
                <a:solidFill>
                  <a:schemeClr val="lt1"/>
                </a:solidFill>
              </a:defRPr>
            </a:lvl3pPr>
            <a:lvl4pPr lvl="3" algn="ctr" rtl="0">
              <a:lnSpc>
                <a:spcPct val="100000"/>
              </a:lnSpc>
              <a:spcBef>
                <a:spcPts val="0"/>
              </a:spcBef>
              <a:spcAft>
                <a:spcPts val="0"/>
              </a:spcAft>
              <a:buClr>
                <a:schemeClr val="lt1"/>
              </a:buClr>
              <a:buSzPts val="2200"/>
              <a:buNone/>
              <a:defRPr sz="1467">
                <a:solidFill>
                  <a:schemeClr val="lt1"/>
                </a:solidFill>
              </a:defRPr>
            </a:lvl4pPr>
            <a:lvl5pPr lvl="4" algn="ctr" rtl="0">
              <a:lnSpc>
                <a:spcPct val="100000"/>
              </a:lnSpc>
              <a:spcBef>
                <a:spcPts val="0"/>
              </a:spcBef>
              <a:spcAft>
                <a:spcPts val="0"/>
              </a:spcAft>
              <a:buClr>
                <a:schemeClr val="lt1"/>
              </a:buClr>
              <a:buSzPts val="2200"/>
              <a:buNone/>
              <a:defRPr sz="1467">
                <a:solidFill>
                  <a:schemeClr val="lt1"/>
                </a:solidFill>
              </a:defRPr>
            </a:lvl5pPr>
            <a:lvl6pPr lvl="5" algn="ctr" rtl="0">
              <a:lnSpc>
                <a:spcPct val="100000"/>
              </a:lnSpc>
              <a:spcBef>
                <a:spcPts val="0"/>
              </a:spcBef>
              <a:spcAft>
                <a:spcPts val="0"/>
              </a:spcAft>
              <a:buClr>
                <a:schemeClr val="lt1"/>
              </a:buClr>
              <a:buSzPts val="2200"/>
              <a:buNone/>
              <a:defRPr sz="1467">
                <a:solidFill>
                  <a:schemeClr val="lt1"/>
                </a:solidFill>
              </a:defRPr>
            </a:lvl6pPr>
            <a:lvl7pPr lvl="6" algn="ctr" rtl="0">
              <a:lnSpc>
                <a:spcPct val="100000"/>
              </a:lnSpc>
              <a:spcBef>
                <a:spcPts val="0"/>
              </a:spcBef>
              <a:spcAft>
                <a:spcPts val="0"/>
              </a:spcAft>
              <a:buClr>
                <a:schemeClr val="lt1"/>
              </a:buClr>
              <a:buSzPts val="2200"/>
              <a:buNone/>
              <a:defRPr sz="1467">
                <a:solidFill>
                  <a:schemeClr val="lt1"/>
                </a:solidFill>
              </a:defRPr>
            </a:lvl7pPr>
            <a:lvl8pPr lvl="7" algn="ctr" rtl="0">
              <a:lnSpc>
                <a:spcPct val="100000"/>
              </a:lnSpc>
              <a:spcBef>
                <a:spcPts val="0"/>
              </a:spcBef>
              <a:spcAft>
                <a:spcPts val="0"/>
              </a:spcAft>
              <a:buClr>
                <a:schemeClr val="lt1"/>
              </a:buClr>
              <a:buSzPts val="2200"/>
              <a:buNone/>
              <a:defRPr sz="1467">
                <a:solidFill>
                  <a:schemeClr val="lt1"/>
                </a:solidFill>
              </a:defRPr>
            </a:lvl8pPr>
            <a:lvl9pPr lvl="8" algn="ctr" rtl="0">
              <a:lnSpc>
                <a:spcPct val="100000"/>
              </a:lnSpc>
              <a:spcBef>
                <a:spcPts val="0"/>
              </a:spcBef>
              <a:spcAft>
                <a:spcPts val="0"/>
              </a:spcAft>
              <a:buClr>
                <a:schemeClr val="lt1"/>
              </a:buClr>
              <a:buSzPts val="2200"/>
              <a:buNone/>
              <a:defRPr sz="1467">
                <a:solidFill>
                  <a:schemeClr val="lt1"/>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yhjä" type="titleOnly">
  <p:cSld name="TITLE_ONLY">
    <p:spTree>
      <p:nvGrpSpPr>
        <p:cNvPr id="1" name="Shape 2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F3F993-BDAD-C242-9D91-141A48739065}"/>
              </a:ext>
            </a:extLst>
          </p:cNvPr>
          <p:cNvSpPr>
            <a:spLocks noGrp="1"/>
          </p:cNvSpPr>
          <p:nvPr>
            <p:ph type="title" hasCustomPrompt="1"/>
          </p:nvPr>
        </p:nvSpPr>
        <p:spPr>
          <a:xfrm>
            <a:off x="838200" y="2615266"/>
            <a:ext cx="10515600" cy="1325563"/>
          </a:xfrm>
        </p:spPr>
        <p:txBody>
          <a:bodyPr/>
          <a:lstStyle>
            <a:lvl1pPr>
              <a:defRPr/>
            </a:lvl1p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spTree>
    <p:extLst>
      <p:ext uri="{BB962C8B-B14F-4D97-AF65-F5344CB8AC3E}">
        <p14:creationId xmlns:p14="http://schemas.microsoft.com/office/powerpoint/2010/main" val="23104072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loitusdia 1">
    <p:spTree>
      <p:nvGrpSpPr>
        <p:cNvPr id="1" name=""/>
        <p:cNvGrpSpPr/>
        <p:nvPr/>
      </p:nvGrpSpPr>
      <p:grpSpPr>
        <a:xfrm>
          <a:off x="0" y="0"/>
          <a:ext cx="0" cy="0"/>
          <a:chOff x="0" y="0"/>
          <a:chExt cx="0" cy="0"/>
        </a:xfrm>
      </p:grpSpPr>
      <p:pic>
        <p:nvPicPr>
          <p:cNvPr id="11" name="Kuva 10" descr="Asumisen rahoitus- ja kehittämiskeskuksen (ARA) logo.">
            <a:extLst>
              <a:ext uri="{FF2B5EF4-FFF2-40B4-BE49-F238E27FC236}">
                <a16:creationId xmlns:a16="http://schemas.microsoft.com/office/drawing/2014/main" id="{339C07EC-A1DE-4B7C-B531-ED9223CF4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9403" y="700998"/>
            <a:ext cx="3243029" cy="928316"/>
          </a:xfrm>
          <a:prstGeom prst="rect">
            <a:avLst/>
          </a:prstGeom>
        </p:spPr>
      </p:pic>
      <p:sp>
        <p:nvSpPr>
          <p:cNvPr id="2" name="Otsikko 1">
            <a:extLst>
              <a:ext uri="{FF2B5EF4-FFF2-40B4-BE49-F238E27FC236}">
                <a16:creationId xmlns:a16="http://schemas.microsoft.com/office/drawing/2014/main" id="{EDD5829F-58B5-4909-A619-5F56E7B358BA}"/>
              </a:ext>
            </a:extLst>
          </p:cNvPr>
          <p:cNvSpPr>
            <a:spLocks noGrp="1"/>
          </p:cNvSpPr>
          <p:nvPr>
            <p:ph type="title" hasCustomPrompt="1"/>
          </p:nvPr>
        </p:nvSpPr>
        <p:spPr>
          <a:xfrm>
            <a:off x="4559829" y="2948616"/>
            <a:ext cx="6624736" cy="901005"/>
          </a:xfrm>
        </p:spPr>
        <p:txBody>
          <a:bodyPr anchor="t"/>
          <a:lstStyle>
            <a:lvl1pPr>
              <a:defRPr sz="3200">
                <a:solidFill>
                  <a:schemeClr val="tx2"/>
                </a:solidFill>
              </a:defRPr>
            </a:lvl1pPr>
          </a:lstStyle>
          <a:p>
            <a:r>
              <a:rPr lang="fi-FI"/>
              <a:t>Esityksen otsikko keskellä</a:t>
            </a:r>
          </a:p>
        </p:txBody>
      </p:sp>
      <p:sp>
        <p:nvSpPr>
          <p:cNvPr id="9" name="Tekstin paikkamerkki 8">
            <a:extLst>
              <a:ext uri="{FF2B5EF4-FFF2-40B4-BE49-F238E27FC236}">
                <a16:creationId xmlns:a16="http://schemas.microsoft.com/office/drawing/2014/main" id="{CD824058-80B7-4646-8BA7-691182E923FC}"/>
              </a:ext>
            </a:extLst>
          </p:cNvPr>
          <p:cNvSpPr>
            <a:spLocks noGrp="1"/>
          </p:cNvSpPr>
          <p:nvPr>
            <p:ph type="body" sz="quarter" idx="11" hasCustomPrompt="1"/>
          </p:nvPr>
        </p:nvSpPr>
        <p:spPr>
          <a:xfrm>
            <a:off x="4559399" y="3909384"/>
            <a:ext cx="6625167" cy="575733"/>
          </a:xfrm>
        </p:spPr>
        <p:txBody>
          <a:bodyPr/>
          <a:lstStyle>
            <a:lvl1pPr marL="0" indent="0">
              <a:buNone/>
              <a:defRPr lang="fi-FI" sz="2400" dirty="0" smtClean="0">
                <a:solidFill>
                  <a:srgbClr val="595C5C"/>
                </a:solidFill>
                <a:latin typeface="+mj-lt"/>
                <a:ea typeface="+mj-ea"/>
                <a:cs typeface="+mj-cs"/>
              </a:defRPr>
            </a:lvl1pPr>
            <a:lvl2pPr>
              <a:defRPr sz="2400">
                <a:solidFill>
                  <a:srgbClr val="94C43A"/>
                </a:solidFill>
              </a:defRPr>
            </a:lvl2pPr>
            <a:lvl3pPr>
              <a:defRPr sz="2400">
                <a:solidFill>
                  <a:srgbClr val="94C43A"/>
                </a:solidFill>
              </a:defRPr>
            </a:lvl3pPr>
            <a:lvl4pPr>
              <a:defRPr sz="2400">
                <a:solidFill>
                  <a:srgbClr val="94C43A"/>
                </a:solidFill>
              </a:defRPr>
            </a:lvl4pPr>
            <a:lvl5pPr>
              <a:defRPr sz="2400">
                <a:solidFill>
                  <a:srgbClr val="94C43A"/>
                </a:solidFill>
              </a:defRPr>
            </a:lvl5pPr>
          </a:lstStyle>
          <a:p>
            <a:pPr lvl="0"/>
            <a:r>
              <a:rPr lang="fi-FI"/>
              <a:t>Alaotsikko</a:t>
            </a:r>
          </a:p>
        </p:txBody>
      </p:sp>
      <p:pic>
        <p:nvPicPr>
          <p:cNvPr id="8" name="Kuva 7">
            <a:extLst>
              <a:ext uri="{FF2B5EF4-FFF2-40B4-BE49-F238E27FC236}">
                <a16:creationId xmlns:a16="http://schemas.microsoft.com/office/drawing/2014/main" id="{F2281748-306D-4A67-83B7-AF851DF8ED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9675" y="3909384"/>
            <a:ext cx="11952651" cy="2208120"/>
          </a:xfrm>
          <a:prstGeom prst="rect">
            <a:avLst/>
          </a:prstGeom>
        </p:spPr>
      </p:pic>
    </p:spTree>
    <p:extLst>
      <p:ext uri="{BB962C8B-B14F-4D97-AF65-F5344CB8AC3E}">
        <p14:creationId xmlns:p14="http://schemas.microsoft.com/office/powerpoint/2010/main" val="36878670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loitusdia 2">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3FE1C120-B478-4E3C-A68C-DD802518A5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965360"/>
            <a:ext cx="12192000" cy="2247949"/>
          </a:xfrm>
          <a:prstGeom prst="rect">
            <a:avLst/>
          </a:prstGeom>
        </p:spPr>
      </p:pic>
      <p:sp>
        <p:nvSpPr>
          <p:cNvPr id="2" name="Otsikko 1">
            <a:extLst>
              <a:ext uri="{FF2B5EF4-FFF2-40B4-BE49-F238E27FC236}">
                <a16:creationId xmlns:a16="http://schemas.microsoft.com/office/drawing/2014/main" id="{EDD5829F-58B5-4909-A619-5F56E7B358BA}"/>
              </a:ext>
            </a:extLst>
          </p:cNvPr>
          <p:cNvSpPr>
            <a:spLocks noGrp="1"/>
          </p:cNvSpPr>
          <p:nvPr>
            <p:ph type="title" hasCustomPrompt="1"/>
          </p:nvPr>
        </p:nvSpPr>
        <p:spPr>
          <a:xfrm>
            <a:off x="4559829" y="2948616"/>
            <a:ext cx="6624736" cy="901005"/>
          </a:xfrm>
        </p:spPr>
        <p:txBody>
          <a:bodyPr anchor="t"/>
          <a:lstStyle>
            <a:lvl1pPr>
              <a:defRPr sz="3200">
                <a:solidFill>
                  <a:schemeClr val="accent3"/>
                </a:solidFill>
              </a:defRPr>
            </a:lvl1pPr>
          </a:lstStyle>
          <a:p>
            <a:r>
              <a:rPr lang="fi-FI"/>
              <a:t>Esityksen otsikko keskellä</a:t>
            </a:r>
          </a:p>
        </p:txBody>
      </p:sp>
      <p:sp>
        <p:nvSpPr>
          <p:cNvPr id="9" name="Tekstin paikkamerkki 8">
            <a:extLst>
              <a:ext uri="{FF2B5EF4-FFF2-40B4-BE49-F238E27FC236}">
                <a16:creationId xmlns:a16="http://schemas.microsoft.com/office/drawing/2014/main" id="{CD824058-80B7-4646-8BA7-691182E923FC}"/>
              </a:ext>
            </a:extLst>
          </p:cNvPr>
          <p:cNvSpPr>
            <a:spLocks noGrp="1"/>
          </p:cNvSpPr>
          <p:nvPr>
            <p:ph type="body" sz="quarter" idx="11" hasCustomPrompt="1"/>
          </p:nvPr>
        </p:nvSpPr>
        <p:spPr>
          <a:xfrm>
            <a:off x="4559399" y="3909384"/>
            <a:ext cx="6625167" cy="575733"/>
          </a:xfrm>
        </p:spPr>
        <p:txBody>
          <a:bodyPr/>
          <a:lstStyle>
            <a:lvl1pPr marL="0" indent="0">
              <a:buNone/>
              <a:defRPr lang="fi-FI" sz="2400" dirty="0" smtClean="0">
                <a:solidFill>
                  <a:srgbClr val="595C5C"/>
                </a:solidFill>
                <a:latin typeface="+mj-lt"/>
                <a:ea typeface="+mj-ea"/>
                <a:cs typeface="+mj-cs"/>
              </a:defRPr>
            </a:lvl1pPr>
            <a:lvl2pPr>
              <a:defRPr sz="2400">
                <a:solidFill>
                  <a:srgbClr val="94C43A"/>
                </a:solidFill>
              </a:defRPr>
            </a:lvl2pPr>
            <a:lvl3pPr>
              <a:defRPr sz="2400">
                <a:solidFill>
                  <a:srgbClr val="94C43A"/>
                </a:solidFill>
              </a:defRPr>
            </a:lvl3pPr>
            <a:lvl4pPr>
              <a:defRPr sz="2400">
                <a:solidFill>
                  <a:srgbClr val="94C43A"/>
                </a:solidFill>
              </a:defRPr>
            </a:lvl4pPr>
            <a:lvl5pPr>
              <a:defRPr sz="2400">
                <a:solidFill>
                  <a:srgbClr val="94C43A"/>
                </a:solidFill>
              </a:defRPr>
            </a:lvl5pPr>
          </a:lstStyle>
          <a:p>
            <a:pPr lvl="0"/>
            <a:r>
              <a:rPr lang="fi-FI"/>
              <a:t>Alaotsikko</a:t>
            </a:r>
          </a:p>
        </p:txBody>
      </p:sp>
      <p:pic>
        <p:nvPicPr>
          <p:cNvPr id="12" name="Kuva 11" descr="Asumisen rahoitus- ja kehittämiskeskuksen (ARA) logo.">
            <a:extLst>
              <a:ext uri="{FF2B5EF4-FFF2-40B4-BE49-F238E27FC236}">
                <a16:creationId xmlns:a16="http://schemas.microsoft.com/office/drawing/2014/main" id="{896C525F-DF24-4F9D-AE1C-328D6032D84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19403" y="700998"/>
            <a:ext cx="3243029" cy="928316"/>
          </a:xfrm>
          <a:prstGeom prst="rect">
            <a:avLst/>
          </a:prstGeom>
        </p:spPr>
      </p:pic>
    </p:spTree>
    <p:extLst>
      <p:ext uri="{BB962C8B-B14F-4D97-AF65-F5344CB8AC3E}">
        <p14:creationId xmlns:p14="http://schemas.microsoft.com/office/powerpoint/2010/main" val="18369195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AD1A37-ABC3-4BE2-AD77-C81A3D685FA6}"/>
              </a:ext>
            </a:extLst>
          </p:cNvPr>
          <p:cNvSpPr>
            <a:spLocks noGrp="1"/>
          </p:cNvSpPr>
          <p:nvPr>
            <p:ph type="title"/>
          </p:nvPr>
        </p:nvSpPr>
        <p:spPr>
          <a:xfrm>
            <a:off x="3101987" y="836712"/>
            <a:ext cx="8361131" cy="457200"/>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AB022D0-EE42-427B-AB2D-742FE9A8086C}"/>
              </a:ext>
            </a:extLst>
          </p:cNvPr>
          <p:cNvSpPr>
            <a:spLocks noGrp="1"/>
          </p:cNvSpPr>
          <p:nvPr>
            <p:ph type="dt" sz="half" idx="10"/>
          </p:nvPr>
        </p:nvSpPr>
        <p:spPr/>
        <p:txBody>
          <a:bodyPr/>
          <a:lstStyle/>
          <a:p>
            <a:pPr>
              <a:defRPr/>
            </a:pPr>
            <a:fld id="{2D1A6D07-1BBA-498B-B1BA-E05C573A5E63}" type="datetime1">
              <a:rPr lang="fi-FI" smtClean="0"/>
              <a:pPr>
                <a:defRPr/>
              </a:pPr>
              <a:t>14.2.2024</a:t>
            </a:fld>
            <a:endParaRPr lang="fi-FI"/>
          </a:p>
        </p:txBody>
      </p:sp>
      <p:sp>
        <p:nvSpPr>
          <p:cNvPr id="6" name="Sisällön paikkamerkki 5">
            <a:extLst>
              <a:ext uri="{FF2B5EF4-FFF2-40B4-BE49-F238E27FC236}">
                <a16:creationId xmlns:a16="http://schemas.microsoft.com/office/drawing/2014/main" id="{B964D44E-F7DE-41F1-A171-F09FC3B94F63}"/>
              </a:ext>
            </a:extLst>
          </p:cNvPr>
          <p:cNvSpPr>
            <a:spLocks noGrp="1"/>
          </p:cNvSpPr>
          <p:nvPr>
            <p:ph sz="quarter" idx="15"/>
          </p:nvPr>
        </p:nvSpPr>
        <p:spPr>
          <a:xfrm>
            <a:off x="3101987" y="1893690"/>
            <a:ext cx="8377767" cy="4031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Rectangle 6">
            <a:extLst>
              <a:ext uri="{FF2B5EF4-FFF2-40B4-BE49-F238E27FC236}">
                <a16:creationId xmlns:a16="http://schemas.microsoft.com/office/drawing/2014/main" id="{389D772F-ACAD-4C4F-A2F6-6F7C286D96FB}"/>
              </a:ext>
            </a:extLst>
          </p:cNvPr>
          <p:cNvSpPr>
            <a:spLocks noGrp="1" noChangeArrowheads="1"/>
          </p:cNvSpPr>
          <p:nvPr>
            <p:ph type="sldNum" sz="quarter" idx="12"/>
          </p:nvPr>
        </p:nvSpPr>
        <p:spPr bwMode="auto">
          <a:xfrm>
            <a:off x="9264352"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8CBC40A-50C9-4EE5-83EE-9E8EADBE44FA}" type="slidenum">
              <a:rPr lang="fi-FI" altLang="fi-FI" smtClean="0"/>
              <a:pPr/>
              <a:t>‹#›</a:t>
            </a:fld>
            <a:endParaRPr lang="fi-FI" altLang="fi-FI"/>
          </a:p>
        </p:txBody>
      </p:sp>
      <p:sp>
        <p:nvSpPr>
          <p:cNvPr id="4" name="Tekstiruutu 3">
            <a:extLst>
              <a:ext uri="{FF2B5EF4-FFF2-40B4-BE49-F238E27FC236}">
                <a16:creationId xmlns:a16="http://schemas.microsoft.com/office/drawing/2014/main" id="{268598F4-11AB-4360-AC9E-7C63E0F8F414}"/>
              </a:ext>
            </a:extLst>
          </p:cNvPr>
          <p:cNvSpPr txBox="1"/>
          <p:nvPr userDrawn="1"/>
        </p:nvSpPr>
        <p:spPr>
          <a:xfrm>
            <a:off x="431371" y="5445225"/>
            <a:ext cx="2208245" cy="748795"/>
          </a:xfrm>
          <a:prstGeom prst="rect">
            <a:avLst/>
          </a:prstGeom>
          <a:noFill/>
        </p:spPr>
        <p:txBody>
          <a:bodyPr wrap="square" rtlCol="0">
            <a:spAutoFit/>
          </a:bodyPr>
          <a:lstStyle/>
          <a:p>
            <a:r>
              <a:rPr lang="fi-FI" sz="2133" b="0">
                <a:solidFill>
                  <a:schemeClr val="accent1"/>
                </a:solidFill>
                <a:latin typeface="+mj-lt"/>
              </a:rPr>
              <a:t>Kaikille hyvää asumista</a:t>
            </a:r>
          </a:p>
        </p:txBody>
      </p:sp>
    </p:spTree>
    <p:extLst>
      <p:ext uri="{BB962C8B-B14F-4D97-AF65-F5344CB8AC3E}">
        <p14:creationId xmlns:p14="http://schemas.microsoft.com/office/powerpoint/2010/main" val="12125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14400" y="2286000"/>
            <a:ext cx="10363200" cy="1600200"/>
          </a:xfrm>
        </p:spPr>
        <p:txBody>
          <a:bodyPr/>
          <a:lstStyle>
            <a:lvl1pPr algn="ctr">
              <a:defRPr sz="4800" b="0">
                <a:solidFill>
                  <a:schemeClr val="tx2"/>
                </a:solidFill>
                <a:latin typeface="+mj-lt"/>
              </a:defRPr>
            </a:lvl1pPr>
          </a:lstStyle>
          <a:p>
            <a:r>
              <a:rPr lang="fi-FI"/>
              <a:t>Muokkaa ots. perustyyl. napsautt.</a:t>
            </a:r>
          </a:p>
        </p:txBody>
      </p:sp>
      <p:sp>
        <p:nvSpPr>
          <p:cNvPr id="11267" name="Rectangle 3"/>
          <p:cNvSpPr>
            <a:spLocks noGrp="1" noChangeArrowheads="1"/>
          </p:cNvSpPr>
          <p:nvPr>
            <p:ph type="subTitle" idx="1"/>
          </p:nvPr>
        </p:nvSpPr>
        <p:spPr>
          <a:xfrm>
            <a:off x="1828800" y="4101075"/>
            <a:ext cx="8534400" cy="1537725"/>
          </a:xfrm>
        </p:spPr>
        <p:txBody>
          <a:bodyPr/>
          <a:lstStyle>
            <a:lvl1pPr marL="0" indent="0" algn="ctr">
              <a:buFontTx/>
              <a:buNone/>
              <a:defRPr>
                <a:solidFill>
                  <a:schemeClr val="accent1"/>
                </a:solidFill>
              </a:defRPr>
            </a:lvl1pPr>
          </a:lstStyle>
          <a:p>
            <a:r>
              <a:rPr lang="fi-FI"/>
              <a:t>Muokkaa alaotsikon perustyyliä napsautt.</a:t>
            </a:r>
          </a:p>
        </p:txBody>
      </p:sp>
      <p:sp>
        <p:nvSpPr>
          <p:cNvPr id="4" name="Rectangle 4">
            <a:extLst>
              <a:ext uri="{FF2B5EF4-FFF2-40B4-BE49-F238E27FC236}">
                <a16:creationId xmlns:a16="http://schemas.microsoft.com/office/drawing/2014/main" id="{7DAD0115-7627-4A28-B379-66D94B820DB0}"/>
              </a:ext>
            </a:extLst>
          </p:cNvPr>
          <p:cNvSpPr>
            <a:spLocks noGrp="1" noChangeArrowheads="1"/>
          </p:cNvSpPr>
          <p:nvPr>
            <p:ph type="dt" sz="half" idx="10"/>
          </p:nvPr>
        </p:nvSpPr>
        <p:spPr>
          <a:xfrm>
            <a:off x="558800" y="6236511"/>
            <a:ext cx="2540000" cy="457200"/>
          </a:xfrm>
        </p:spPr>
        <p:txBody>
          <a:bodyPr/>
          <a:lstStyle>
            <a:lvl1pPr>
              <a:defRPr sz="1200">
                <a:solidFill>
                  <a:schemeClr val="tx1"/>
                </a:solidFill>
                <a:latin typeface="+mj-lt"/>
              </a:defRPr>
            </a:lvl1pPr>
          </a:lstStyle>
          <a:p>
            <a:pPr>
              <a:defRPr/>
            </a:pPr>
            <a:fld id="{FB0607C8-4C3A-4B05-9475-EE4BCDA56550}" type="datetime1">
              <a:rPr lang="fi-FI" smtClean="0"/>
              <a:pPr>
                <a:defRPr/>
              </a:pPr>
              <a:t>14.2.2024</a:t>
            </a:fld>
            <a:r>
              <a:rPr lang="fi-FI"/>
              <a:t> </a:t>
            </a:r>
          </a:p>
          <a:p>
            <a:pPr>
              <a:defRPr/>
            </a:pPr>
            <a:r>
              <a:rPr lang="fi-FI"/>
              <a:t>Tekijän nimi</a:t>
            </a:r>
          </a:p>
        </p:txBody>
      </p:sp>
      <p:sp>
        <p:nvSpPr>
          <p:cNvPr id="6" name="Rectangle 6">
            <a:extLst>
              <a:ext uri="{FF2B5EF4-FFF2-40B4-BE49-F238E27FC236}">
                <a16:creationId xmlns:a16="http://schemas.microsoft.com/office/drawing/2014/main" id="{3678ED4A-443A-412A-A826-7CA9DA1C0957}"/>
              </a:ext>
            </a:extLst>
          </p:cNvPr>
          <p:cNvSpPr>
            <a:spLocks noGrp="1" noChangeArrowheads="1"/>
          </p:cNvSpPr>
          <p:nvPr>
            <p:ph type="sldNum" sz="quarter" idx="12"/>
          </p:nvPr>
        </p:nvSpPr>
        <p:spPr bwMode="auto">
          <a:xfrm>
            <a:off x="9264352"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8CBC40A-50C9-4EE5-83EE-9E8EADBE44FA}" type="slidenum">
              <a:rPr lang="fi-FI" altLang="fi-FI" smtClean="0"/>
              <a:pPr/>
              <a:t>‹#›</a:t>
            </a:fld>
            <a:endParaRPr lang="fi-FI" altLang="fi-FI"/>
          </a:p>
        </p:txBody>
      </p:sp>
    </p:spTree>
    <p:extLst>
      <p:ext uri="{BB962C8B-B14F-4D97-AF65-F5344CB8AC3E}">
        <p14:creationId xmlns:p14="http://schemas.microsoft.com/office/powerpoint/2010/main" val="31079774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3733" b="0" cap="none" baseline="0">
                <a:solidFill>
                  <a:schemeClr val="accent1"/>
                </a:solidFill>
              </a:defRPr>
            </a:lvl1pPr>
          </a:lstStyle>
          <a:p>
            <a:r>
              <a:rPr lang="fi-FI"/>
              <a:t>Muokkaa ots.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400" cap="all" baseline="0">
                <a:solidFill>
                  <a:schemeClr val="tx2"/>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fi-FI"/>
              <a:t>Muokkaa tekstin perustyylejä napsauttamalla</a:t>
            </a:r>
          </a:p>
        </p:txBody>
      </p:sp>
      <p:sp>
        <p:nvSpPr>
          <p:cNvPr id="4" name="Rectangle 4">
            <a:extLst>
              <a:ext uri="{FF2B5EF4-FFF2-40B4-BE49-F238E27FC236}">
                <a16:creationId xmlns:a16="http://schemas.microsoft.com/office/drawing/2014/main" id="{885858DE-9BC3-4D26-AF0C-0FB726F42650}"/>
              </a:ext>
            </a:extLst>
          </p:cNvPr>
          <p:cNvSpPr>
            <a:spLocks noGrp="1" noChangeArrowheads="1"/>
          </p:cNvSpPr>
          <p:nvPr>
            <p:ph type="dt" sz="half" idx="10"/>
          </p:nvPr>
        </p:nvSpPr>
        <p:spPr>
          <a:ln/>
        </p:spPr>
        <p:txBody>
          <a:bodyPr/>
          <a:lstStyle>
            <a:lvl1pPr>
              <a:defRPr/>
            </a:lvl1pPr>
          </a:lstStyle>
          <a:p>
            <a:pPr>
              <a:defRPr/>
            </a:pPr>
            <a:fld id="{B8B6ABD5-3CA2-4D3B-81B3-32D926D0C86F}" type="datetime1">
              <a:rPr lang="fi-FI"/>
              <a:pPr>
                <a:defRPr/>
              </a:pPr>
              <a:t>14.2.2024</a:t>
            </a:fld>
            <a:endParaRPr lang="fi-FI"/>
          </a:p>
        </p:txBody>
      </p:sp>
      <p:sp>
        <p:nvSpPr>
          <p:cNvPr id="5" name="Rectangle 6">
            <a:extLst>
              <a:ext uri="{FF2B5EF4-FFF2-40B4-BE49-F238E27FC236}">
                <a16:creationId xmlns:a16="http://schemas.microsoft.com/office/drawing/2014/main" id="{86E4449C-CA66-4CE3-B67E-977F2606C099}"/>
              </a:ext>
            </a:extLst>
          </p:cNvPr>
          <p:cNvSpPr>
            <a:spLocks noGrp="1" noChangeArrowheads="1"/>
          </p:cNvSpPr>
          <p:nvPr>
            <p:ph type="sldNum" sz="quarter" idx="12"/>
          </p:nvPr>
        </p:nvSpPr>
        <p:spPr bwMode="auto">
          <a:xfrm>
            <a:off x="9264352"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8CBC40A-50C9-4EE5-83EE-9E8EADBE44FA}" type="slidenum">
              <a:rPr lang="fi-FI" altLang="fi-FI" smtClean="0"/>
              <a:pPr/>
              <a:t>‹#›</a:t>
            </a:fld>
            <a:endParaRPr lang="fi-FI" altLang="fi-FI"/>
          </a:p>
        </p:txBody>
      </p:sp>
    </p:spTree>
    <p:extLst>
      <p:ext uri="{BB962C8B-B14F-4D97-AF65-F5344CB8AC3E}">
        <p14:creationId xmlns:p14="http://schemas.microsoft.com/office/powerpoint/2010/main" val="33288893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919445" y="773040"/>
            <a:ext cx="8361131" cy="457200"/>
          </a:xfrm>
        </p:spPr>
        <p:txBody>
          <a:bodyPr/>
          <a:lstStyle>
            <a:lvl1pPr>
              <a:defRPr>
                <a:solidFill>
                  <a:schemeClr val="accent1"/>
                </a:solidFill>
              </a:defRPr>
            </a:lvl1pPr>
          </a:lstStyle>
          <a:p>
            <a:r>
              <a:rPr lang="fi-FI"/>
              <a:t>Muokkaa ots. perustyyl. napsautt.</a:t>
            </a:r>
          </a:p>
        </p:txBody>
      </p:sp>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sz="1600">
                <a:solidFill>
                  <a:schemeClr val="tx1"/>
                </a:solidFill>
              </a:defRPr>
            </a:lvl4pPr>
            <a:lvl5pPr>
              <a:defRPr sz="16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a:extLst>
              <a:ext uri="{FF2B5EF4-FFF2-40B4-BE49-F238E27FC236}">
                <a16:creationId xmlns:a16="http://schemas.microsoft.com/office/drawing/2014/main" id="{AF3CE1D4-873E-4B2A-B4C8-23A4FDFBCBEE}"/>
              </a:ext>
            </a:extLst>
          </p:cNvPr>
          <p:cNvSpPr>
            <a:spLocks noGrp="1" noChangeArrowheads="1"/>
          </p:cNvSpPr>
          <p:nvPr>
            <p:ph type="dt" sz="half" idx="10"/>
          </p:nvPr>
        </p:nvSpPr>
        <p:spPr>
          <a:ln/>
        </p:spPr>
        <p:txBody>
          <a:bodyPr/>
          <a:lstStyle>
            <a:lvl1pPr>
              <a:defRPr/>
            </a:lvl1pPr>
          </a:lstStyle>
          <a:p>
            <a:pPr>
              <a:defRPr/>
            </a:pPr>
            <a:fld id="{83217F9A-5279-4A99-98DC-50C5833EE471}" type="datetime1">
              <a:rPr lang="fi-FI"/>
              <a:pPr>
                <a:defRPr/>
              </a:pPr>
              <a:t>14.2.2024</a:t>
            </a:fld>
            <a:endParaRPr lang="fi-FI"/>
          </a:p>
        </p:txBody>
      </p:sp>
    </p:spTree>
    <p:extLst>
      <p:ext uri="{BB962C8B-B14F-4D97-AF65-F5344CB8AC3E}">
        <p14:creationId xmlns:p14="http://schemas.microsoft.com/office/powerpoint/2010/main" val="18046253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540000" y="740701"/>
            <a:ext cx="8361131" cy="457200"/>
          </a:xfrm>
        </p:spPr>
        <p:txBody>
          <a:bodyPr/>
          <a:lstStyle>
            <a:lvl1pPr>
              <a:defRPr>
                <a:solidFill>
                  <a:schemeClr val="accent1"/>
                </a:solidFill>
              </a:defRPr>
            </a:lvl1pPr>
          </a:lstStyle>
          <a:p>
            <a:r>
              <a:rPr lang="fi-FI"/>
              <a:t>Muokkaa ots. perustyyl. napsautt.</a:t>
            </a:r>
          </a:p>
        </p:txBody>
      </p:sp>
      <p:sp>
        <p:nvSpPr>
          <p:cNvPr id="3" name="Sisällön paikkamerkki 2"/>
          <p:cNvSpPr>
            <a:spLocks noGrp="1"/>
          </p:cNvSpPr>
          <p:nvPr>
            <p:ph sz="half" idx="1"/>
          </p:nvPr>
        </p:nvSpPr>
        <p:spPr>
          <a:xfrm>
            <a:off x="2540000" y="1892829"/>
            <a:ext cx="4318000" cy="4032448"/>
          </a:xfrm>
        </p:spPr>
        <p:txBody>
          <a:bodyPr/>
          <a:lstStyle>
            <a:lvl1pPr>
              <a:defRPr sz="2133">
                <a:solidFill>
                  <a:schemeClr val="tx1"/>
                </a:solidFill>
              </a:defRPr>
            </a:lvl1pPr>
            <a:lvl2pPr>
              <a:defRPr sz="1867">
                <a:solidFill>
                  <a:schemeClr val="tx1"/>
                </a:solidFill>
              </a:defRPr>
            </a:lvl2pPr>
            <a:lvl3pPr>
              <a:defRPr sz="1600"/>
            </a:lvl3pPr>
            <a:lvl4pPr>
              <a:defRPr sz="1467"/>
            </a:lvl4pPr>
            <a:lvl5pPr>
              <a:defRPr sz="14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p:txBody>
      </p:sp>
      <p:sp>
        <p:nvSpPr>
          <p:cNvPr id="5" name="Rectangle 4">
            <a:extLst>
              <a:ext uri="{FF2B5EF4-FFF2-40B4-BE49-F238E27FC236}">
                <a16:creationId xmlns:a16="http://schemas.microsoft.com/office/drawing/2014/main" id="{EDE7356F-27CD-454F-944C-CD8135AA9913}"/>
              </a:ext>
            </a:extLst>
          </p:cNvPr>
          <p:cNvSpPr>
            <a:spLocks noGrp="1" noChangeArrowheads="1"/>
          </p:cNvSpPr>
          <p:nvPr>
            <p:ph type="dt" sz="half" idx="10"/>
          </p:nvPr>
        </p:nvSpPr>
        <p:spPr>
          <a:ln/>
        </p:spPr>
        <p:txBody>
          <a:bodyPr/>
          <a:lstStyle>
            <a:lvl1pPr>
              <a:defRPr/>
            </a:lvl1pPr>
          </a:lstStyle>
          <a:p>
            <a:pPr>
              <a:defRPr/>
            </a:pPr>
            <a:fld id="{5B7540CC-64CA-427D-8907-07D52159AF6C}" type="datetime1">
              <a:rPr lang="fi-FI"/>
              <a:pPr>
                <a:defRPr/>
              </a:pPr>
              <a:t>14.2.2024</a:t>
            </a:fld>
            <a:endParaRPr lang="fi-FI"/>
          </a:p>
        </p:txBody>
      </p:sp>
      <p:sp>
        <p:nvSpPr>
          <p:cNvPr id="6" name="Sisällön paikkamerkki 2">
            <a:extLst>
              <a:ext uri="{FF2B5EF4-FFF2-40B4-BE49-F238E27FC236}">
                <a16:creationId xmlns:a16="http://schemas.microsoft.com/office/drawing/2014/main" id="{DC0A9944-E71B-48FB-8F02-0F67E844E1ED}"/>
              </a:ext>
            </a:extLst>
          </p:cNvPr>
          <p:cNvSpPr>
            <a:spLocks noGrp="1"/>
          </p:cNvSpPr>
          <p:nvPr>
            <p:ph sz="half" idx="11"/>
          </p:nvPr>
        </p:nvSpPr>
        <p:spPr>
          <a:xfrm>
            <a:off x="7344139" y="1892829"/>
            <a:ext cx="4318000" cy="4032448"/>
          </a:xfrm>
        </p:spPr>
        <p:txBody>
          <a:bodyPr/>
          <a:lstStyle>
            <a:lvl1pPr>
              <a:defRPr sz="2133">
                <a:solidFill>
                  <a:schemeClr val="tx1"/>
                </a:solidFill>
              </a:defRPr>
            </a:lvl1pPr>
            <a:lvl2pPr>
              <a:defRPr sz="1867">
                <a:solidFill>
                  <a:schemeClr val="tx1"/>
                </a:solidFill>
              </a:defRPr>
            </a:lvl2pPr>
            <a:lvl3pPr>
              <a:defRPr sz="1600"/>
            </a:lvl3pPr>
            <a:lvl4pPr>
              <a:defRPr sz="1467"/>
            </a:lvl4pPr>
            <a:lvl5pPr>
              <a:defRPr sz="14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p:txBody>
      </p:sp>
      <p:sp>
        <p:nvSpPr>
          <p:cNvPr id="7" name="Slide Number Placeholder 6">
            <a:extLst>
              <a:ext uri="{FF2B5EF4-FFF2-40B4-BE49-F238E27FC236}">
                <a16:creationId xmlns:a16="http://schemas.microsoft.com/office/drawing/2014/main" id="{A7037C04-7B74-439A-AB8D-E76E525C2923}"/>
              </a:ext>
            </a:extLst>
          </p:cNvPr>
          <p:cNvSpPr>
            <a:spLocks noGrp="1" noChangeArrowheads="1"/>
          </p:cNvSpPr>
          <p:nvPr>
            <p:ph type="sldNum" sz="quarter" idx="12"/>
          </p:nvPr>
        </p:nvSpPr>
        <p:spPr bwMode="auto">
          <a:xfrm>
            <a:off x="9264352"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8CBC40A-50C9-4EE5-83EE-9E8EADBE44FA}" type="slidenum">
              <a:rPr lang="fi-FI" altLang="fi-FI" smtClean="0"/>
              <a:pPr/>
              <a:t>‹#›</a:t>
            </a:fld>
            <a:endParaRPr lang="fi-FI" altLang="fi-FI"/>
          </a:p>
        </p:txBody>
      </p:sp>
    </p:spTree>
    <p:extLst>
      <p:ext uri="{BB962C8B-B14F-4D97-AF65-F5344CB8AC3E}">
        <p14:creationId xmlns:p14="http://schemas.microsoft.com/office/powerpoint/2010/main" val="3008469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2639617" y="740701"/>
            <a:ext cx="8933764" cy="576064"/>
          </a:xfrm>
        </p:spPr>
        <p:txBody>
          <a:bodyPr/>
          <a:lstStyle>
            <a:lvl1pPr>
              <a:defRPr>
                <a:solidFill>
                  <a:schemeClr val="accent1"/>
                </a:solidFill>
              </a:defRPr>
            </a:lvl1pPr>
          </a:lstStyle>
          <a:p>
            <a:r>
              <a:rPr lang="fi-FI"/>
              <a:t>Muokkaa ots. perustyyl. napsautt.</a:t>
            </a:r>
          </a:p>
        </p:txBody>
      </p:sp>
      <p:sp>
        <p:nvSpPr>
          <p:cNvPr id="3" name="Tekstin paikkamerkki 2"/>
          <p:cNvSpPr>
            <a:spLocks noGrp="1"/>
          </p:cNvSpPr>
          <p:nvPr>
            <p:ph type="body" idx="1"/>
          </p:nvPr>
        </p:nvSpPr>
        <p:spPr>
          <a:xfrm>
            <a:off x="911424" y="1892829"/>
            <a:ext cx="5085093" cy="639763"/>
          </a:xfrm>
        </p:spPr>
        <p:txBody>
          <a:bodyPr anchor="b"/>
          <a:lstStyle>
            <a:lvl1pPr marL="0" indent="0">
              <a:buNone/>
              <a:defRPr sz="2133" b="1">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 napsauttamalla</a:t>
            </a:r>
          </a:p>
        </p:txBody>
      </p:sp>
      <p:sp>
        <p:nvSpPr>
          <p:cNvPr id="4" name="Sisällön paikkamerkki 3"/>
          <p:cNvSpPr>
            <a:spLocks noGrp="1"/>
          </p:cNvSpPr>
          <p:nvPr>
            <p:ph sz="half" idx="2"/>
          </p:nvPr>
        </p:nvSpPr>
        <p:spPr>
          <a:xfrm>
            <a:off x="911424" y="2531110"/>
            <a:ext cx="5085093" cy="3360373"/>
          </a:xfrm>
        </p:spPr>
        <p:txBody>
          <a:bodyPr/>
          <a:lstStyle>
            <a:lvl1pPr>
              <a:defRPr sz="2133"/>
            </a:lvl1pPr>
            <a:lvl2pPr>
              <a:defRPr sz="1867"/>
            </a:lvl2pPr>
            <a:lvl3pPr>
              <a:defRPr sz="1867"/>
            </a:lvl3pPr>
            <a:lvl4pPr>
              <a:defRPr sz="1600"/>
            </a:lvl4pPr>
            <a:lvl5pPr>
              <a:defRPr sz="1600"/>
            </a:lvl5pPr>
            <a:lvl6pPr>
              <a:defRPr sz="2133"/>
            </a:lvl6pPr>
            <a:lvl7pPr>
              <a:defRPr sz="2133"/>
            </a:lvl7pPr>
            <a:lvl8pPr>
              <a:defRPr sz="2133"/>
            </a:lvl8pPr>
            <a:lvl9pPr>
              <a:defRPr sz="2133"/>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495311" y="1892829"/>
            <a:ext cx="5087091" cy="639763"/>
          </a:xfrm>
        </p:spPr>
        <p:txBody>
          <a:bodyPr anchor="b"/>
          <a:lstStyle>
            <a:lvl1pPr marL="0" indent="0">
              <a:buNone/>
              <a:defRPr sz="2133" b="1" i="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a:t>Muokkaa tekstin perustyylejä napsauttamalla</a:t>
            </a:r>
          </a:p>
        </p:txBody>
      </p:sp>
      <p:sp>
        <p:nvSpPr>
          <p:cNvPr id="6" name="Sisällön paikkamerkki 5"/>
          <p:cNvSpPr>
            <a:spLocks noGrp="1"/>
          </p:cNvSpPr>
          <p:nvPr>
            <p:ph sz="quarter" idx="4"/>
          </p:nvPr>
        </p:nvSpPr>
        <p:spPr>
          <a:xfrm>
            <a:off x="6495311" y="2550054"/>
            <a:ext cx="5087091" cy="3360373"/>
          </a:xfrm>
        </p:spPr>
        <p:txBody>
          <a:bodyPr/>
          <a:lstStyle>
            <a:lvl1pPr>
              <a:defRPr sz="2133"/>
            </a:lvl1pPr>
            <a:lvl2pPr>
              <a:defRPr sz="1867"/>
            </a:lvl2pPr>
            <a:lvl3pPr>
              <a:defRPr sz="1600"/>
            </a:lvl3pPr>
            <a:lvl4pPr>
              <a:defRPr sz="1600"/>
            </a:lvl4pPr>
            <a:lvl5pPr>
              <a:defRPr sz="1600"/>
            </a:lvl5pPr>
            <a:lvl6pPr>
              <a:defRPr sz="2133"/>
            </a:lvl6pPr>
            <a:lvl7pPr>
              <a:defRPr sz="2133"/>
            </a:lvl7pPr>
            <a:lvl8pPr>
              <a:defRPr sz="2133"/>
            </a:lvl8pPr>
            <a:lvl9pPr>
              <a:defRPr sz="2133"/>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a:extLst>
              <a:ext uri="{FF2B5EF4-FFF2-40B4-BE49-F238E27FC236}">
                <a16:creationId xmlns:a16="http://schemas.microsoft.com/office/drawing/2014/main" id="{EAB7E4DA-D7D6-43B7-B12C-511F0AE14A1C}"/>
              </a:ext>
            </a:extLst>
          </p:cNvPr>
          <p:cNvSpPr>
            <a:spLocks noGrp="1" noChangeArrowheads="1"/>
          </p:cNvSpPr>
          <p:nvPr>
            <p:ph type="dt" sz="half" idx="10"/>
          </p:nvPr>
        </p:nvSpPr>
        <p:spPr>
          <a:ln/>
        </p:spPr>
        <p:txBody>
          <a:bodyPr/>
          <a:lstStyle>
            <a:lvl1pPr>
              <a:defRPr/>
            </a:lvl1pPr>
          </a:lstStyle>
          <a:p>
            <a:pPr>
              <a:defRPr/>
            </a:pPr>
            <a:fld id="{C4710318-9515-4937-9D9C-06CD58540522}" type="datetime1">
              <a:rPr lang="fi-FI"/>
              <a:pPr>
                <a:defRPr/>
              </a:pPr>
              <a:t>14.2.2024</a:t>
            </a:fld>
            <a:endParaRPr lang="fi-FI"/>
          </a:p>
        </p:txBody>
      </p:sp>
      <p:sp>
        <p:nvSpPr>
          <p:cNvPr id="8" name="Rectangle 6">
            <a:extLst>
              <a:ext uri="{FF2B5EF4-FFF2-40B4-BE49-F238E27FC236}">
                <a16:creationId xmlns:a16="http://schemas.microsoft.com/office/drawing/2014/main" id="{971860C7-CE09-4814-8168-B58C7553DAD1}"/>
              </a:ext>
            </a:extLst>
          </p:cNvPr>
          <p:cNvSpPr>
            <a:spLocks noGrp="1" noChangeArrowheads="1"/>
          </p:cNvSpPr>
          <p:nvPr>
            <p:ph type="sldNum" sz="quarter" idx="12"/>
          </p:nvPr>
        </p:nvSpPr>
        <p:spPr bwMode="auto">
          <a:xfrm>
            <a:off x="9264352"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8CBC40A-50C9-4EE5-83EE-9E8EADBE44FA}" type="slidenum">
              <a:rPr lang="fi-FI" altLang="fi-FI" smtClean="0"/>
              <a:pPr/>
              <a:t>‹#›</a:t>
            </a:fld>
            <a:endParaRPr lang="fi-FI" altLang="fi-FI"/>
          </a:p>
        </p:txBody>
      </p:sp>
    </p:spTree>
    <p:extLst>
      <p:ext uri="{BB962C8B-B14F-4D97-AF65-F5344CB8AC3E}">
        <p14:creationId xmlns:p14="http://schemas.microsoft.com/office/powerpoint/2010/main" val="37416449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2735627" y="740701"/>
            <a:ext cx="8361131" cy="457200"/>
          </a:xfrm>
        </p:spPr>
        <p:txBody>
          <a:bodyPr/>
          <a:lstStyle>
            <a:lvl1pPr>
              <a:defRPr>
                <a:solidFill>
                  <a:schemeClr val="accent1"/>
                </a:solidFill>
              </a:defRPr>
            </a:lvl1pPr>
          </a:lstStyle>
          <a:p>
            <a:r>
              <a:rPr lang="fi-FI"/>
              <a:t>Muokkaa ots. perustyyl. napsautt.</a:t>
            </a:r>
          </a:p>
        </p:txBody>
      </p:sp>
      <p:sp>
        <p:nvSpPr>
          <p:cNvPr id="3" name="Rectangle 4">
            <a:extLst>
              <a:ext uri="{FF2B5EF4-FFF2-40B4-BE49-F238E27FC236}">
                <a16:creationId xmlns:a16="http://schemas.microsoft.com/office/drawing/2014/main" id="{492310FE-7569-4B06-A30A-585070324827}"/>
              </a:ext>
            </a:extLst>
          </p:cNvPr>
          <p:cNvSpPr>
            <a:spLocks noGrp="1" noChangeArrowheads="1"/>
          </p:cNvSpPr>
          <p:nvPr>
            <p:ph type="dt" sz="half" idx="10"/>
          </p:nvPr>
        </p:nvSpPr>
        <p:spPr>
          <a:ln/>
        </p:spPr>
        <p:txBody>
          <a:bodyPr/>
          <a:lstStyle>
            <a:lvl1pPr>
              <a:defRPr/>
            </a:lvl1pPr>
          </a:lstStyle>
          <a:p>
            <a:pPr>
              <a:defRPr/>
            </a:pPr>
            <a:fld id="{C1162F13-369F-4FB4-9811-5718EB0BBD74}" type="datetime1">
              <a:rPr lang="fi-FI"/>
              <a:pPr>
                <a:defRPr/>
              </a:pPr>
              <a:t>14.2.2024</a:t>
            </a:fld>
            <a:endParaRPr lang="fi-FI"/>
          </a:p>
        </p:txBody>
      </p:sp>
    </p:spTree>
    <p:extLst>
      <p:ext uri="{BB962C8B-B14F-4D97-AF65-F5344CB8AC3E}">
        <p14:creationId xmlns:p14="http://schemas.microsoft.com/office/powerpoint/2010/main" val="28172617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B48C1C-08E2-427B-AA55-4AF45E717C09}"/>
              </a:ext>
            </a:extLst>
          </p:cNvPr>
          <p:cNvSpPr>
            <a:spLocks noGrp="1" noChangeArrowheads="1"/>
          </p:cNvSpPr>
          <p:nvPr>
            <p:ph type="dt" sz="half" idx="10"/>
          </p:nvPr>
        </p:nvSpPr>
        <p:spPr>
          <a:ln/>
        </p:spPr>
        <p:txBody>
          <a:bodyPr/>
          <a:lstStyle>
            <a:lvl1pPr>
              <a:defRPr/>
            </a:lvl1pPr>
          </a:lstStyle>
          <a:p>
            <a:pPr>
              <a:defRPr/>
            </a:pPr>
            <a:fld id="{A4C4ECE4-EF7B-4899-8337-9177D72C5861}" type="datetime1">
              <a:rPr lang="fi-FI"/>
              <a:pPr>
                <a:defRPr/>
              </a:pPr>
              <a:t>14.2.2024</a:t>
            </a:fld>
            <a:endParaRPr lang="fi-FI"/>
          </a:p>
        </p:txBody>
      </p:sp>
    </p:spTree>
    <p:extLst>
      <p:ext uri="{BB962C8B-B14F-4D97-AF65-F5344CB8AC3E}">
        <p14:creationId xmlns:p14="http://schemas.microsoft.com/office/powerpoint/2010/main" val="289181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petus-di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C0BE-2F2C-ED4E-A902-E919492DD803}"/>
              </a:ext>
            </a:extLst>
          </p:cNvPr>
          <p:cNvSpPr>
            <a:spLocks noGrp="1"/>
          </p:cNvSpPr>
          <p:nvPr>
            <p:ph type="title" hasCustomPrompt="1"/>
          </p:nvPr>
        </p:nvSpPr>
        <p:spPr>
          <a:xfrm>
            <a:off x="3039151" y="890501"/>
            <a:ext cx="6221530" cy="1906436"/>
          </a:xfrm>
          <a:prstGeom prst="rect">
            <a:avLst/>
          </a:prstGeom>
        </p:spPr>
        <p:txBody>
          <a:bodyPr/>
          <a:lstStyle>
            <a:lvl1pPr>
              <a:defRPr>
                <a:solidFill>
                  <a:schemeClr val="tx1"/>
                </a:solidFill>
              </a:defRPr>
            </a:lvl1pPr>
          </a:lstStyle>
          <a:p>
            <a:r>
              <a:rPr lang="en-US"/>
              <a:t>Kiitos </a:t>
            </a:r>
            <a:r>
              <a:rPr lang="en-US" err="1"/>
              <a:t>mielenkiinnostanne</a:t>
            </a:r>
            <a:r>
              <a:rPr lang="en-US"/>
              <a:t>!</a:t>
            </a:r>
            <a:endParaRPr lang="fi-FI"/>
          </a:p>
        </p:txBody>
      </p:sp>
      <p:pic>
        <p:nvPicPr>
          <p:cNvPr id="8" name="Picture 7" descr="A black and white and pink rectangles&#10;&#10;Description automatically generated">
            <a:extLst>
              <a:ext uri="{FF2B5EF4-FFF2-40B4-BE49-F238E27FC236}">
                <a16:creationId xmlns:a16="http://schemas.microsoft.com/office/drawing/2014/main" id="{2B8C846F-D610-BAFE-90FF-668CE006F40E}"/>
              </a:ext>
            </a:extLst>
          </p:cNvPr>
          <p:cNvPicPr>
            <a:picLocks noChangeAspect="1"/>
          </p:cNvPicPr>
          <p:nvPr userDrawn="1"/>
        </p:nvPicPr>
        <p:blipFill>
          <a:blip r:embed="rId2"/>
          <a:stretch>
            <a:fillRect/>
          </a:stretch>
        </p:blipFill>
        <p:spPr>
          <a:xfrm>
            <a:off x="10639425" y="6176964"/>
            <a:ext cx="1070025" cy="318460"/>
          </a:xfrm>
          <a:prstGeom prst="rect">
            <a:avLst/>
          </a:prstGeom>
        </p:spPr>
      </p:pic>
      <p:pic>
        <p:nvPicPr>
          <p:cNvPr id="10" name="Graphic 9">
            <a:extLst>
              <a:ext uri="{FF2B5EF4-FFF2-40B4-BE49-F238E27FC236}">
                <a16:creationId xmlns:a16="http://schemas.microsoft.com/office/drawing/2014/main" id="{1D8FE8F7-A14C-C9D7-F48B-E26DA5EFF4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 y="-21498"/>
            <a:ext cx="2071481" cy="6879498"/>
          </a:xfrm>
          <a:prstGeom prst="rect">
            <a:avLst/>
          </a:prstGeom>
        </p:spPr>
      </p:pic>
      <p:sp>
        <p:nvSpPr>
          <p:cNvPr id="3" name="Subtitle 2">
            <a:extLst>
              <a:ext uri="{FF2B5EF4-FFF2-40B4-BE49-F238E27FC236}">
                <a16:creationId xmlns:a16="http://schemas.microsoft.com/office/drawing/2014/main" id="{2DD77030-D2D6-72BC-6866-671F47A3F97F}"/>
              </a:ext>
            </a:extLst>
          </p:cNvPr>
          <p:cNvSpPr>
            <a:spLocks noGrp="1"/>
          </p:cNvSpPr>
          <p:nvPr>
            <p:ph type="subTitle" idx="1" hasCustomPrompt="1"/>
          </p:nvPr>
        </p:nvSpPr>
        <p:spPr>
          <a:xfrm>
            <a:off x="3039152" y="2851873"/>
            <a:ext cx="6221530" cy="400201"/>
          </a:xfrm>
        </p:spPr>
        <p:txBody>
          <a:bodyPr>
            <a:normAutofit/>
          </a:bodyPr>
          <a:lstStyle>
            <a:lvl1pPr marL="0" indent="0" algn="l">
              <a:buNone/>
              <a:defRPr sz="1800" b="0" i="0">
                <a:solidFill>
                  <a:schemeClr val="tx1"/>
                </a:solidFill>
                <a:latin typeface="DM Serif Tex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err="1"/>
              <a:t>Etunimi</a:t>
            </a:r>
            <a:r>
              <a:rPr lang="en-US"/>
              <a:t> </a:t>
            </a:r>
            <a:r>
              <a:rPr lang="en-US" err="1"/>
              <a:t>Sukunimi</a:t>
            </a:r>
            <a:endParaRPr lang="en-US"/>
          </a:p>
        </p:txBody>
      </p:sp>
      <p:sp>
        <p:nvSpPr>
          <p:cNvPr id="11" name="Text Placeholder 10">
            <a:extLst>
              <a:ext uri="{FF2B5EF4-FFF2-40B4-BE49-F238E27FC236}">
                <a16:creationId xmlns:a16="http://schemas.microsoft.com/office/drawing/2014/main" id="{C2C9B952-6BBC-29AF-96E4-F2DD1BB4D98F}"/>
              </a:ext>
            </a:extLst>
          </p:cNvPr>
          <p:cNvSpPr>
            <a:spLocks noGrp="1"/>
          </p:cNvSpPr>
          <p:nvPr>
            <p:ph type="body" sz="quarter" idx="10" hasCustomPrompt="1"/>
          </p:nvPr>
        </p:nvSpPr>
        <p:spPr>
          <a:xfrm>
            <a:off x="3038475" y="3257965"/>
            <a:ext cx="6273800" cy="1013325"/>
          </a:xfrm>
        </p:spPr>
        <p:txBody>
          <a:bodyPr>
            <a:normAutofit/>
          </a:bodyPr>
          <a:lstStyle>
            <a:lvl1pPr marL="0" indent="0">
              <a:lnSpc>
                <a:spcPts val="1040"/>
              </a:lnSpc>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err="1"/>
              <a:t>Allekkain</a:t>
            </a:r>
            <a:r>
              <a:rPr lang="en-GB"/>
              <a:t> </a:t>
            </a:r>
            <a:r>
              <a:rPr lang="en-GB" err="1"/>
              <a:t>tähän</a:t>
            </a:r>
            <a:r>
              <a:rPr lang="en-GB"/>
              <a:t>: </a:t>
            </a:r>
            <a:r>
              <a:rPr lang="en-GB" err="1"/>
              <a:t>Titteli</a:t>
            </a:r>
            <a:r>
              <a:rPr lang="en-GB"/>
              <a:t>,  </a:t>
            </a:r>
            <a:r>
              <a:rPr lang="en-GB" err="1"/>
              <a:t>puh.num</a:t>
            </a:r>
            <a:r>
              <a:rPr lang="en-GB"/>
              <a:t>., </a:t>
            </a:r>
            <a:r>
              <a:rPr lang="en-GB" err="1"/>
              <a:t>sähköposti</a:t>
            </a:r>
            <a:endParaRPr lang="en-FI"/>
          </a:p>
        </p:txBody>
      </p:sp>
      <p:sp>
        <p:nvSpPr>
          <p:cNvPr id="14" name="Text Placeholder 10">
            <a:extLst>
              <a:ext uri="{FF2B5EF4-FFF2-40B4-BE49-F238E27FC236}">
                <a16:creationId xmlns:a16="http://schemas.microsoft.com/office/drawing/2014/main" id="{98F0F070-A32A-D805-C904-75EBCB290828}"/>
              </a:ext>
            </a:extLst>
          </p:cNvPr>
          <p:cNvSpPr>
            <a:spLocks noGrp="1"/>
          </p:cNvSpPr>
          <p:nvPr>
            <p:ph type="body" sz="quarter" idx="12" hasCustomPrompt="1"/>
          </p:nvPr>
        </p:nvSpPr>
        <p:spPr>
          <a:xfrm>
            <a:off x="3027653" y="4328088"/>
            <a:ext cx="6273800" cy="400202"/>
          </a:xfrm>
        </p:spPr>
        <p:txBody>
          <a:bodyPr>
            <a:normAutofit/>
          </a:bodyPr>
          <a:lstStyle>
            <a:lvl1pPr marL="0" indent="0">
              <a:buFontTx/>
              <a:buNone/>
              <a:defRPr sz="1800" b="0" i="0">
                <a:latin typeface="DM Serif Text" pitchFamily="2"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a:t>RETS – </a:t>
            </a:r>
            <a:r>
              <a:rPr lang="en-GB" err="1"/>
              <a:t>Rikoksettoman</a:t>
            </a:r>
            <a:r>
              <a:rPr lang="en-GB"/>
              <a:t> </a:t>
            </a:r>
            <a:r>
              <a:rPr lang="en-GB" err="1"/>
              <a:t>elämän</a:t>
            </a:r>
            <a:r>
              <a:rPr lang="en-GB"/>
              <a:t> </a:t>
            </a:r>
            <a:r>
              <a:rPr lang="en-GB" err="1"/>
              <a:t>tukisäätiö</a:t>
            </a:r>
            <a:endParaRPr lang="en-FI"/>
          </a:p>
        </p:txBody>
      </p:sp>
      <p:sp>
        <p:nvSpPr>
          <p:cNvPr id="16" name="Text Placeholder 10">
            <a:extLst>
              <a:ext uri="{FF2B5EF4-FFF2-40B4-BE49-F238E27FC236}">
                <a16:creationId xmlns:a16="http://schemas.microsoft.com/office/drawing/2014/main" id="{264EC092-DE51-7419-1323-CBE9481AD62A}"/>
              </a:ext>
            </a:extLst>
          </p:cNvPr>
          <p:cNvSpPr>
            <a:spLocks noGrp="1"/>
          </p:cNvSpPr>
          <p:nvPr>
            <p:ph type="body" sz="quarter" idx="14" hasCustomPrompt="1"/>
          </p:nvPr>
        </p:nvSpPr>
        <p:spPr>
          <a:xfrm>
            <a:off x="3027653" y="4728290"/>
            <a:ext cx="6290033" cy="267024"/>
          </a:xfrm>
        </p:spPr>
        <p:txBody>
          <a:bodyP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err="1"/>
              <a:t>Kinaporinkatu</a:t>
            </a:r>
            <a:r>
              <a:rPr lang="en-GB"/>
              <a:t> 2 E 39, 00500 Helsinki</a:t>
            </a:r>
            <a:endParaRPr lang="en-FI"/>
          </a:p>
        </p:txBody>
      </p:sp>
      <p:sp>
        <p:nvSpPr>
          <p:cNvPr id="17" name="Text Placeholder 10">
            <a:extLst>
              <a:ext uri="{FF2B5EF4-FFF2-40B4-BE49-F238E27FC236}">
                <a16:creationId xmlns:a16="http://schemas.microsoft.com/office/drawing/2014/main" id="{494695EF-AE28-92CB-AF1B-A98618EA1343}"/>
              </a:ext>
            </a:extLst>
          </p:cNvPr>
          <p:cNvSpPr>
            <a:spLocks noGrp="1"/>
          </p:cNvSpPr>
          <p:nvPr>
            <p:ph type="body" sz="quarter" idx="15" hasCustomPrompt="1"/>
          </p:nvPr>
        </p:nvSpPr>
        <p:spPr>
          <a:xfrm>
            <a:off x="3021433" y="4964629"/>
            <a:ext cx="6290033" cy="267025"/>
          </a:xfrm>
        </p:spPr>
        <p:txBody>
          <a:bodyPr>
            <a:noAutofit/>
          </a:bodyPr>
          <a:lstStyle>
            <a:lvl1pPr marL="0" indent="0">
              <a:buFontTx/>
              <a:buNone/>
              <a:defRPr sz="1400" b="0" i="0">
                <a:solidFill>
                  <a:schemeClr val="accent4"/>
                </a:solidFill>
                <a:latin typeface="Lexend Deca Medium" pitchFamily="2" charset="77"/>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GB" err="1"/>
              <a:t>rets.fi</a:t>
            </a:r>
            <a:endParaRPr lang="en-FI"/>
          </a:p>
        </p:txBody>
      </p:sp>
    </p:spTree>
    <p:extLst>
      <p:ext uri="{BB962C8B-B14F-4D97-AF65-F5344CB8AC3E}">
        <p14:creationId xmlns:p14="http://schemas.microsoft.com/office/powerpoint/2010/main" val="2031287358"/>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B48C1C-08E2-427B-AA55-4AF45E717C09}"/>
              </a:ext>
            </a:extLst>
          </p:cNvPr>
          <p:cNvSpPr>
            <a:spLocks noGrp="1" noChangeArrowheads="1"/>
          </p:cNvSpPr>
          <p:nvPr>
            <p:ph type="dt" sz="half" idx="10"/>
          </p:nvPr>
        </p:nvSpPr>
        <p:spPr>
          <a:ln/>
        </p:spPr>
        <p:txBody>
          <a:bodyPr/>
          <a:lstStyle>
            <a:lvl1pPr>
              <a:defRPr/>
            </a:lvl1pPr>
          </a:lstStyle>
          <a:p>
            <a:pPr>
              <a:defRPr/>
            </a:pPr>
            <a:fld id="{A4C4ECE4-EF7B-4899-8337-9177D72C5861}" type="datetime1">
              <a:rPr lang="fi-FI"/>
              <a:pPr>
                <a:defRPr/>
              </a:pPr>
              <a:t>14.2.2024</a:t>
            </a:fld>
            <a:endParaRPr lang="fi-FI"/>
          </a:p>
        </p:txBody>
      </p:sp>
      <p:sp>
        <p:nvSpPr>
          <p:cNvPr id="4" name="Tekstiruutu 3">
            <a:extLst>
              <a:ext uri="{FF2B5EF4-FFF2-40B4-BE49-F238E27FC236}">
                <a16:creationId xmlns:a16="http://schemas.microsoft.com/office/drawing/2014/main" id="{AE26E314-91A1-44E2-B9B6-A465B3F247F7}"/>
              </a:ext>
            </a:extLst>
          </p:cNvPr>
          <p:cNvSpPr txBox="1"/>
          <p:nvPr userDrawn="1"/>
        </p:nvSpPr>
        <p:spPr>
          <a:xfrm>
            <a:off x="431371" y="5445225"/>
            <a:ext cx="2208245" cy="748795"/>
          </a:xfrm>
          <a:prstGeom prst="rect">
            <a:avLst/>
          </a:prstGeom>
          <a:noFill/>
        </p:spPr>
        <p:txBody>
          <a:bodyPr wrap="square" rtlCol="0">
            <a:spAutoFit/>
          </a:bodyPr>
          <a:lstStyle/>
          <a:p>
            <a:r>
              <a:rPr lang="fi-FI" sz="2133" b="0">
                <a:solidFill>
                  <a:schemeClr val="accent1"/>
                </a:solidFill>
                <a:latin typeface="+mj-lt"/>
              </a:rPr>
              <a:t>Kaikille hyvää asumista</a:t>
            </a:r>
          </a:p>
        </p:txBody>
      </p:sp>
    </p:spTree>
    <p:extLst>
      <p:ext uri="{BB962C8B-B14F-4D97-AF65-F5344CB8AC3E}">
        <p14:creationId xmlns:p14="http://schemas.microsoft.com/office/powerpoint/2010/main" val="3458583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3C131-89C2-4A69-B52F-9FCB53531222}"/>
              </a:ext>
            </a:extLst>
          </p:cNvPr>
          <p:cNvSpPr>
            <a:spLocks noGrp="1"/>
          </p:cNvSpPr>
          <p:nvPr>
            <p:ph type="title"/>
          </p:nvPr>
        </p:nvSpPr>
        <p:spPr>
          <a:xfrm>
            <a:off x="2735627" y="732367"/>
            <a:ext cx="6816757" cy="584399"/>
          </a:xfrm>
        </p:spPr>
        <p:txBody>
          <a:bodyPr/>
          <a:lstStyle>
            <a:lvl1pPr>
              <a:defRPr>
                <a:solidFill>
                  <a:schemeClr val="accent1"/>
                </a:solidFill>
              </a:defRPr>
            </a:lvl1pPr>
          </a:lstStyle>
          <a:p>
            <a:r>
              <a:rPr lang="fi-FI"/>
              <a:t>Muokkaa ots. perustyyl. napsautt.</a:t>
            </a:r>
          </a:p>
        </p:txBody>
      </p:sp>
      <p:sp>
        <p:nvSpPr>
          <p:cNvPr id="3" name="Päivämäärän paikkamerkki 2">
            <a:extLst>
              <a:ext uri="{FF2B5EF4-FFF2-40B4-BE49-F238E27FC236}">
                <a16:creationId xmlns:a16="http://schemas.microsoft.com/office/drawing/2014/main" id="{5D3DA042-0F94-4F99-B51F-6C2B5D2BE692}"/>
              </a:ext>
            </a:extLst>
          </p:cNvPr>
          <p:cNvSpPr>
            <a:spLocks noGrp="1"/>
          </p:cNvSpPr>
          <p:nvPr>
            <p:ph type="dt" sz="half" idx="10"/>
          </p:nvPr>
        </p:nvSpPr>
        <p:spPr/>
        <p:txBody>
          <a:bodyPr/>
          <a:lstStyle/>
          <a:p>
            <a:pPr>
              <a:defRPr/>
            </a:pPr>
            <a:fld id="{2D1A6D07-1BBA-498B-B1BA-E05C573A5E63}" type="datetime1">
              <a:rPr lang="fi-FI" smtClean="0"/>
              <a:pPr>
                <a:defRPr/>
              </a:pPr>
              <a:t>14.2.2024</a:t>
            </a:fld>
            <a:endParaRPr lang="fi-FI"/>
          </a:p>
        </p:txBody>
      </p:sp>
      <p:sp>
        <p:nvSpPr>
          <p:cNvPr id="5" name="Sisällön paikkamerkki 2">
            <a:extLst>
              <a:ext uri="{FF2B5EF4-FFF2-40B4-BE49-F238E27FC236}">
                <a16:creationId xmlns:a16="http://schemas.microsoft.com/office/drawing/2014/main" id="{0047464E-52FB-4190-B561-6DDA98A18F4D}"/>
              </a:ext>
            </a:extLst>
          </p:cNvPr>
          <p:cNvSpPr>
            <a:spLocks noGrp="1"/>
          </p:cNvSpPr>
          <p:nvPr>
            <p:ph sz="half" idx="11"/>
          </p:nvPr>
        </p:nvSpPr>
        <p:spPr>
          <a:xfrm>
            <a:off x="2735627" y="2084851"/>
            <a:ext cx="6720747" cy="4128459"/>
          </a:xfrm>
        </p:spPr>
        <p:txBody>
          <a:bodyPr/>
          <a:lstStyle>
            <a:lvl1pPr>
              <a:defRPr sz="2400">
                <a:solidFill>
                  <a:schemeClr val="tx1"/>
                </a:solidFill>
              </a:defRPr>
            </a:lvl1pPr>
            <a:lvl2pPr>
              <a:defRPr sz="2133">
                <a:solidFill>
                  <a:schemeClr val="tx1"/>
                </a:solidFill>
              </a:defRPr>
            </a:lvl2pPr>
            <a:lvl3pPr>
              <a:defRPr sz="1867">
                <a:solidFill>
                  <a:schemeClr val="tx1"/>
                </a:solidFill>
              </a:defRPr>
            </a:lvl3pPr>
            <a:lvl4pPr>
              <a:defRPr sz="1600">
                <a:solidFill>
                  <a:schemeClr val="tx1"/>
                </a:solidFill>
              </a:defRPr>
            </a:lvl4pPr>
            <a:lvl5pPr>
              <a:defRPr sz="1600">
                <a:solidFill>
                  <a:schemeClr val="tx1"/>
                </a:solidFill>
              </a:defRPr>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13448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1970052"/>
            <a:ext cx="4011084" cy="1162051"/>
          </a:xfrm>
        </p:spPr>
        <p:txBody>
          <a:bodyPr anchor="b"/>
          <a:lstStyle>
            <a:lvl1pPr algn="l">
              <a:defRPr sz="2667" b="0">
                <a:solidFill>
                  <a:schemeClr val="accent1"/>
                </a:solidFill>
              </a:defRPr>
            </a:lvl1pPr>
          </a:lstStyle>
          <a:p>
            <a:r>
              <a:rPr lang="fi-FI"/>
              <a:t>Muokkaa ots. perustyyl. napsautt.</a:t>
            </a:r>
          </a:p>
        </p:txBody>
      </p:sp>
      <p:sp>
        <p:nvSpPr>
          <p:cNvPr id="3" name="Sisällön paikkamerkki 2"/>
          <p:cNvSpPr>
            <a:spLocks noGrp="1"/>
          </p:cNvSpPr>
          <p:nvPr>
            <p:ph idx="1"/>
          </p:nvPr>
        </p:nvSpPr>
        <p:spPr>
          <a:xfrm>
            <a:off x="4766734" y="740703"/>
            <a:ext cx="6897885" cy="5184576"/>
          </a:xfrm>
        </p:spPr>
        <p:txBody>
          <a:bodyPr/>
          <a:lstStyle>
            <a:lvl1pPr>
              <a:defRPr sz="2400"/>
            </a:lvl1pPr>
            <a:lvl2pPr>
              <a:defRPr sz="2133"/>
            </a:lvl2pPr>
            <a:lvl3pPr>
              <a:defRPr sz="1867"/>
            </a:lvl3pPr>
            <a:lvl4pPr>
              <a:defRPr sz="1600"/>
            </a:lvl4pPr>
            <a:lvl5pPr>
              <a:defRPr sz="1600"/>
            </a:lvl5pPr>
            <a:lvl6pPr>
              <a:defRPr sz="2667"/>
            </a:lvl6pPr>
            <a:lvl7pPr>
              <a:defRPr sz="2667"/>
            </a:lvl7pPr>
            <a:lvl8pPr>
              <a:defRPr sz="2667"/>
            </a:lvl8pPr>
            <a:lvl9pPr>
              <a:defRPr sz="2667"/>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2" y="3132105"/>
            <a:ext cx="4011084" cy="2793175"/>
          </a:xfrm>
        </p:spPr>
        <p:txBody>
          <a:bodyPr/>
          <a:lstStyle>
            <a:lvl1pPr marL="0" indent="0">
              <a:buNone/>
              <a:defRPr sz="1867">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
        <p:nvSpPr>
          <p:cNvPr id="5" name="Rectangle 4">
            <a:extLst>
              <a:ext uri="{FF2B5EF4-FFF2-40B4-BE49-F238E27FC236}">
                <a16:creationId xmlns:a16="http://schemas.microsoft.com/office/drawing/2014/main" id="{EE83D9FB-3A8F-44BE-9355-690349D1A784}"/>
              </a:ext>
            </a:extLst>
          </p:cNvPr>
          <p:cNvSpPr>
            <a:spLocks noGrp="1" noChangeArrowheads="1"/>
          </p:cNvSpPr>
          <p:nvPr>
            <p:ph type="dt" sz="half" idx="10"/>
          </p:nvPr>
        </p:nvSpPr>
        <p:spPr>
          <a:ln/>
        </p:spPr>
        <p:txBody>
          <a:bodyPr/>
          <a:lstStyle>
            <a:lvl1pPr>
              <a:defRPr/>
            </a:lvl1pPr>
          </a:lstStyle>
          <a:p>
            <a:pPr>
              <a:defRPr/>
            </a:pPr>
            <a:fld id="{D12D739B-22A1-483A-9B8F-23D6BD525525}" type="datetime1">
              <a:rPr lang="fi-FI"/>
              <a:pPr>
                <a:defRPr/>
              </a:pPr>
              <a:t>14.2.2024</a:t>
            </a:fld>
            <a:endParaRPr lang="fi-FI"/>
          </a:p>
        </p:txBody>
      </p:sp>
    </p:spTree>
    <p:extLst>
      <p:ext uri="{BB962C8B-B14F-4D97-AF65-F5344CB8AC3E}">
        <p14:creationId xmlns:p14="http://schemas.microsoft.com/office/powerpoint/2010/main" val="18571451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tsikollinen kuv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C891C11E-3E9D-47B5-BBF6-8667A8FE4DFF}"/>
              </a:ext>
            </a:extLst>
          </p:cNvPr>
          <p:cNvSpPr/>
          <p:nvPr userDrawn="1"/>
        </p:nvSpPr>
        <p:spPr bwMode="auto">
          <a:xfrm>
            <a:off x="6576053" y="0"/>
            <a:ext cx="5615947" cy="6858000"/>
          </a:xfrm>
          <a:prstGeom prst="rect">
            <a:avLst/>
          </a:prstGeom>
          <a:solidFill>
            <a:schemeClr val="bg1">
              <a:lumMod val="95000"/>
              <a:alpha val="94118"/>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tx1"/>
              </a:solidFill>
              <a:effectLst/>
              <a:latin typeface="Arial" charset="0"/>
              <a:ea typeface="ヒラギノ角ゴ Pro W3" pitchFamily="32" charset="-128"/>
            </a:endParaRPr>
          </a:p>
        </p:txBody>
      </p:sp>
      <p:sp>
        <p:nvSpPr>
          <p:cNvPr id="2" name="Otsikko 1"/>
          <p:cNvSpPr>
            <a:spLocks noGrp="1"/>
          </p:cNvSpPr>
          <p:nvPr>
            <p:ph type="title"/>
          </p:nvPr>
        </p:nvSpPr>
        <p:spPr>
          <a:xfrm>
            <a:off x="7263191" y="2818104"/>
            <a:ext cx="4401428" cy="1046792"/>
          </a:xfrm>
        </p:spPr>
        <p:txBody>
          <a:bodyPr anchor="b"/>
          <a:lstStyle>
            <a:lvl1pPr algn="l">
              <a:defRPr sz="2667" b="0">
                <a:solidFill>
                  <a:schemeClr val="accent6"/>
                </a:solidFill>
              </a:defRPr>
            </a:lvl1pPr>
          </a:lstStyle>
          <a:p>
            <a:r>
              <a:rPr lang="fi-FI"/>
              <a:t>Muokkaa ots. perustyyl. napsautt.</a:t>
            </a:r>
          </a:p>
        </p:txBody>
      </p:sp>
      <p:sp>
        <p:nvSpPr>
          <p:cNvPr id="4" name="Tekstin paikkamerkki 3"/>
          <p:cNvSpPr>
            <a:spLocks noGrp="1"/>
          </p:cNvSpPr>
          <p:nvPr>
            <p:ph type="body" sz="half" idx="2"/>
          </p:nvPr>
        </p:nvSpPr>
        <p:spPr>
          <a:xfrm>
            <a:off x="7276453" y="4101075"/>
            <a:ext cx="4389139" cy="1151085"/>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Tree>
    <p:extLst>
      <p:ext uri="{BB962C8B-B14F-4D97-AF65-F5344CB8AC3E}">
        <p14:creationId xmlns:p14="http://schemas.microsoft.com/office/powerpoint/2010/main" val="27481389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639616" y="4649688"/>
            <a:ext cx="7315200" cy="566739"/>
          </a:xfrm>
        </p:spPr>
        <p:txBody>
          <a:bodyPr anchor="b"/>
          <a:lstStyle>
            <a:lvl1pPr algn="l">
              <a:defRPr sz="2667" b="0">
                <a:solidFill>
                  <a:schemeClr val="accent1"/>
                </a:solidFill>
              </a:defRPr>
            </a:lvl1pPr>
          </a:lstStyle>
          <a:p>
            <a:r>
              <a:rPr lang="fi-FI"/>
              <a:t>Muokkaa ots. perustyyl. napsautt.</a:t>
            </a:r>
          </a:p>
        </p:txBody>
      </p:sp>
      <p:sp>
        <p:nvSpPr>
          <p:cNvPr id="4" name="Tekstin paikkamerkki 3"/>
          <p:cNvSpPr>
            <a:spLocks noGrp="1"/>
          </p:cNvSpPr>
          <p:nvPr>
            <p:ph type="body" sz="half" idx="2"/>
          </p:nvPr>
        </p:nvSpPr>
        <p:spPr>
          <a:xfrm>
            <a:off x="2639616" y="5216426"/>
            <a:ext cx="7315200" cy="804863"/>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
        <p:nvSpPr>
          <p:cNvPr id="5" name="Rectangle 4">
            <a:extLst>
              <a:ext uri="{FF2B5EF4-FFF2-40B4-BE49-F238E27FC236}">
                <a16:creationId xmlns:a16="http://schemas.microsoft.com/office/drawing/2014/main" id="{27D097A0-9D04-4F85-96B6-B48E05433260}"/>
              </a:ext>
            </a:extLst>
          </p:cNvPr>
          <p:cNvSpPr>
            <a:spLocks noGrp="1" noChangeArrowheads="1"/>
          </p:cNvSpPr>
          <p:nvPr>
            <p:ph type="dt" sz="half" idx="10"/>
          </p:nvPr>
        </p:nvSpPr>
        <p:spPr>
          <a:ln/>
        </p:spPr>
        <p:txBody>
          <a:bodyPr/>
          <a:lstStyle>
            <a:lvl1pPr>
              <a:defRPr/>
            </a:lvl1pPr>
          </a:lstStyle>
          <a:p>
            <a:pPr>
              <a:defRPr/>
            </a:pPr>
            <a:fld id="{F63F25FA-393A-45AD-A7F6-0D02E6543966}" type="datetime1">
              <a:rPr lang="fi-FI"/>
              <a:pPr>
                <a:defRPr/>
              </a:pPr>
              <a:t>14.2.2024</a:t>
            </a:fld>
            <a:endParaRPr lang="fi-FI"/>
          </a:p>
        </p:txBody>
      </p:sp>
    </p:spTree>
    <p:extLst>
      <p:ext uri="{BB962C8B-B14F-4D97-AF65-F5344CB8AC3E}">
        <p14:creationId xmlns:p14="http://schemas.microsoft.com/office/powerpoint/2010/main" val="20048201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x" preserve="1">
  <p:cSld name="Otsikko, sisältö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2540000" y="763555"/>
            <a:ext cx="8534400" cy="457200"/>
          </a:xfrm>
        </p:spPr>
        <p:txBody>
          <a:bodyPr/>
          <a:lstStyle>
            <a:lvl1pPr>
              <a:defRPr>
                <a:solidFill>
                  <a:schemeClr val="accent1"/>
                </a:solidFill>
              </a:defRPr>
            </a:lvl1pPr>
          </a:lstStyle>
          <a:p>
            <a:r>
              <a:rPr lang="fi-FI"/>
              <a:t>Muokkaa ots. perustyyl. napsautt.</a:t>
            </a:r>
          </a:p>
        </p:txBody>
      </p:sp>
      <p:sp>
        <p:nvSpPr>
          <p:cNvPr id="3" name="Sisällön paikkamerkki 2"/>
          <p:cNvSpPr>
            <a:spLocks noGrp="1"/>
          </p:cNvSpPr>
          <p:nvPr>
            <p:ph sz="half" idx="1"/>
          </p:nvPr>
        </p:nvSpPr>
        <p:spPr>
          <a:xfrm>
            <a:off x="2540000" y="2286000"/>
            <a:ext cx="4318000" cy="396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7061200" y="2286000"/>
            <a:ext cx="4318000" cy="396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8E431D3D-FAC1-42DB-8E7C-36229F90D128}"/>
              </a:ext>
            </a:extLst>
          </p:cNvPr>
          <p:cNvSpPr>
            <a:spLocks noGrp="1" noChangeArrowheads="1"/>
          </p:cNvSpPr>
          <p:nvPr>
            <p:ph type="dt" sz="half" idx="10"/>
          </p:nvPr>
        </p:nvSpPr>
        <p:spPr>
          <a:ln/>
        </p:spPr>
        <p:txBody>
          <a:bodyPr/>
          <a:lstStyle>
            <a:lvl1pPr>
              <a:defRPr/>
            </a:lvl1pPr>
          </a:lstStyle>
          <a:p>
            <a:pPr>
              <a:defRPr/>
            </a:pPr>
            <a:fld id="{75EF0F38-9631-4D71-8B3C-1C31403B0843}" type="datetime1">
              <a:rPr lang="fi-FI"/>
              <a:pPr>
                <a:defRPr/>
              </a:pPr>
              <a:t>14.2.2024</a:t>
            </a:fld>
            <a:endParaRPr lang="fi-FI"/>
          </a:p>
        </p:txBody>
      </p:sp>
    </p:spTree>
    <p:extLst>
      <p:ext uri="{BB962C8B-B14F-4D97-AF65-F5344CB8AC3E}">
        <p14:creationId xmlns:p14="http://schemas.microsoft.com/office/powerpoint/2010/main" val="14526628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2540000" y="731837"/>
            <a:ext cx="8940800" cy="55165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Rectangle 4">
            <a:extLst>
              <a:ext uri="{FF2B5EF4-FFF2-40B4-BE49-F238E27FC236}">
                <a16:creationId xmlns:a16="http://schemas.microsoft.com/office/drawing/2014/main" id="{6ED854A3-EB4E-4051-9746-A17F99C3C9B4}"/>
              </a:ext>
            </a:extLst>
          </p:cNvPr>
          <p:cNvSpPr>
            <a:spLocks noGrp="1" noChangeArrowheads="1"/>
          </p:cNvSpPr>
          <p:nvPr>
            <p:ph type="dt" sz="half" idx="10"/>
          </p:nvPr>
        </p:nvSpPr>
        <p:spPr>
          <a:ln/>
        </p:spPr>
        <p:txBody>
          <a:bodyPr/>
          <a:lstStyle>
            <a:lvl1pPr>
              <a:defRPr/>
            </a:lvl1pPr>
          </a:lstStyle>
          <a:p>
            <a:pPr>
              <a:defRPr/>
            </a:pPr>
            <a:fld id="{BD99CAF1-E4F0-4ED5-A314-A3DC8A889879}" type="datetime1">
              <a:rPr lang="fi-FI"/>
              <a:pPr>
                <a:defRPr/>
              </a:pPr>
              <a:t>14.2.2024</a:t>
            </a:fld>
            <a:endParaRPr lang="fi-FI"/>
          </a:p>
        </p:txBody>
      </p:sp>
    </p:spTree>
    <p:extLst>
      <p:ext uri="{BB962C8B-B14F-4D97-AF65-F5344CB8AC3E}">
        <p14:creationId xmlns:p14="http://schemas.microsoft.com/office/powerpoint/2010/main" val="446961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AndTx" preserve="1">
  <p:cSld name="Otsikko, kaavio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2738222" y="763555"/>
            <a:ext cx="8645957" cy="457200"/>
          </a:xfrm>
        </p:spPr>
        <p:txBody>
          <a:bodyPr/>
          <a:lstStyle/>
          <a:p>
            <a:r>
              <a:rPr lang="fi-FI"/>
              <a:t>Muokkaa ots. perustyyl. napsautt.</a:t>
            </a:r>
          </a:p>
        </p:txBody>
      </p:sp>
      <p:sp>
        <p:nvSpPr>
          <p:cNvPr id="3" name="Kaavion paikkamerkki 2"/>
          <p:cNvSpPr>
            <a:spLocks noGrp="1"/>
          </p:cNvSpPr>
          <p:nvPr>
            <p:ph type="chart" sz="half" idx="1"/>
          </p:nvPr>
        </p:nvSpPr>
        <p:spPr>
          <a:xfrm>
            <a:off x="812800" y="2058888"/>
            <a:ext cx="6045200" cy="3962400"/>
          </a:xfrm>
        </p:spPr>
        <p:txBody>
          <a:bodyPr/>
          <a:lstStyle/>
          <a:p>
            <a:pPr lvl="0"/>
            <a:r>
              <a:rPr lang="fi-FI" noProof="0"/>
              <a:t>Lisää kaavio napsauttamalla kuvaketta</a:t>
            </a:r>
          </a:p>
        </p:txBody>
      </p:sp>
      <p:sp>
        <p:nvSpPr>
          <p:cNvPr id="4" name="Tekstin paikkamerkki 3"/>
          <p:cNvSpPr>
            <a:spLocks noGrp="1"/>
          </p:cNvSpPr>
          <p:nvPr>
            <p:ph type="body" sz="half" idx="2"/>
          </p:nvPr>
        </p:nvSpPr>
        <p:spPr>
          <a:xfrm>
            <a:off x="7061200" y="2058888"/>
            <a:ext cx="4318000" cy="396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A78F16E4-6CA8-4083-88AD-AF6FD40D8789}"/>
              </a:ext>
            </a:extLst>
          </p:cNvPr>
          <p:cNvSpPr>
            <a:spLocks noGrp="1" noChangeArrowheads="1"/>
          </p:cNvSpPr>
          <p:nvPr>
            <p:ph type="dt" sz="half" idx="10"/>
          </p:nvPr>
        </p:nvSpPr>
        <p:spPr>
          <a:ln/>
        </p:spPr>
        <p:txBody>
          <a:bodyPr/>
          <a:lstStyle>
            <a:lvl1pPr>
              <a:defRPr/>
            </a:lvl1pPr>
          </a:lstStyle>
          <a:p>
            <a:pPr>
              <a:defRPr/>
            </a:pPr>
            <a:fld id="{12798A5E-2CC7-46B8-963D-7D8C1E316205}" type="datetime1">
              <a:rPr lang="fi-FI"/>
              <a:pPr>
                <a:defRPr/>
              </a:pPr>
              <a:t>14.2.2024</a:t>
            </a:fld>
            <a:endParaRPr lang="fi-FI"/>
          </a:p>
        </p:txBody>
      </p:sp>
    </p:spTree>
    <p:extLst>
      <p:ext uri="{BB962C8B-B14F-4D97-AF65-F5344CB8AC3E}">
        <p14:creationId xmlns:p14="http://schemas.microsoft.com/office/powerpoint/2010/main" val="13592260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Otsikko, kaavio ja teksti">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20F3F3F6-C948-4BA9-9EEF-171A3642F408}"/>
              </a:ext>
            </a:extLst>
          </p:cNvPr>
          <p:cNvSpPr/>
          <p:nvPr userDrawn="1"/>
        </p:nvSpPr>
        <p:spPr bwMode="auto">
          <a:xfrm>
            <a:off x="766294" y="1988840"/>
            <a:ext cx="3695733" cy="182420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tx1"/>
              </a:solidFill>
              <a:effectLst/>
              <a:latin typeface="Arial" charset="0"/>
              <a:ea typeface="ヒラギノ角ゴ Pro W3" pitchFamily="32" charset="-128"/>
            </a:endParaRPr>
          </a:p>
        </p:txBody>
      </p:sp>
      <p:sp>
        <p:nvSpPr>
          <p:cNvPr id="8" name="Suorakulmio 7">
            <a:extLst>
              <a:ext uri="{FF2B5EF4-FFF2-40B4-BE49-F238E27FC236}">
                <a16:creationId xmlns:a16="http://schemas.microsoft.com/office/drawing/2014/main" id="{86D7511F-B2B2-4E35-9AE4-E7F313BD97DD}"/>
              </a:ext>
            </a:extLst>
          </p:cNvPr>
          <p:cNvSpPr/>
          <p:nvPr userDrawn="1"/>
        </p:nvSpPr>
        <p:spPr bwMode="auto">
          <a:xfrm>
            <a:off x="4510710" y="1892829"/>
            <a:ext cx="3695733" cy="182420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tx1"/>
              </a:solidFill>
              <a:effectLst/>
              <a:latin typeface="Arial" charset="0"/>
              <a:ea typeface="ヒラギノ角ゴ Pro W3" pitchFamily="32" charset="-128"/>
            </a:endParaRPr>
          </a:p>
        </p:txBody>
      </p:sp>
      <p:sp>
        <p:nvSpPr>
          <p:cNvPr id="9" name="Suorakulmio 8">
            <a:extLst>
              <a:ext uri="{FF2B5EF4-FFF2-40B4-BE49-F238E27FC236}">
                <a16:creationId xmlns:a16="http://schemas.microsoft.com/office/drawing/2014/main" id="{4166C528-17C1-411C-AFAA-C72A0E88C91B}"/>
              </a:ext>
            </a:extLst>
          </p:cNvPr>
          <p:cNvSpPr/>
          <p:nvPr userDrawn="1"/>
        </p:nvSpPr>
        <p:spPr bwMode="auto">
          <a:xfrm>
            <a:off x="8256918" y="2084851"/>
            <a:ext cx="3695733" cy="182420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tx1"/>
              </a:solidFill>
              <a:effectLst/>
              <a:latin typeface="Arial" charset="0"/>
              <a:ea typeface="ヒラギノ角ゴ Pro W3" pitchFamily="32" charset="-128"/>
            </a:endParaRPr>
          </a:p>
        </p:txBody>
      </p:sp>
      <p:sp>
        <p:nvSpPr>
          <p:cNvPr id="2" name="Otsikko 1"/>
          <p:cNvSpPr>
            <a:spLocks noGrp="1"/>
          </p:cNvSpPr>
          <p:nvPr>
            <p:ph type="title"/>
          </p:nvPr>
        </p:nvSpPr>
        <p:spPr>
          <a:xfrm>
            <a:off x="2735627" y="793443"/>
            <a:ext cx="8745173" cy="457200"/>
          </a:xfrm>
        </p:spPr>
        <p:txBody>
          <a:bodyPr/>
          <a:lstStyle/>
          <a:p>
            <a:r>
              <a:rPr lang="fi-FI"/>
              <a:t>Muokkaa ots. perustyyl. napsautt.</a:t>
            </a:r>
          </a:p>
        </p:txBody>
      </p:sp>
      <p:sp>
        <p:nvSpPr>
          <p:cNvPr id="3" name="Kaavion paikkamerkki 2"/>
          <p:cNvSpPr>
            <a:spLocks noGrp="1"/>
          </p:cNvSpPr>
          <p:nvPr>
            <p:ph type="chart" sz="half" idx="1"/>
          </p:nvPr>
        </p:nvSpPr>
        <p:spPr>
          <a:xfrm>
            <a:off x="812800" y="4138067"/>
            <a:ext cx="4611125" cy="2110333"/>
          </a:xfrm>
        </p:spPr>
        <p:txBody>
          <a:bodyPr/>
          <a:lstStyle/>
          <a:p>
            <a:pPr lvl="0"/>
            <a:r>
              <a:rPr lang="fi-FI" noProof="0"/>
              <a:t>Lisää kaavio napsauttamalla kuvaketta</a:t>
            </a:r>
          </a:p>
        </p:txBody>
      </p:sp>
      <p:sp>
        <p:nvSpPr>
          <p:cNvPr id="4" name="Tekstin paikkamerkki 3"/>
          <p:cNvSpPr>
            <a:spLocks noGrp="1"/>
          </p:cNvSpPr>
          <p:nvPr>
            <p:ph type="body" sz="half" idx="2"/>
          </p:nvPr>
        </p:nvSpPr>
        <p:spPr>
          <a:xfrm>
            <a:off x="5999989" y="4138067"/>
            <a:ext cx="5280587" cy="1883221"/>
          </a:xfrm>
        </p:spPr>
        <p:txBody>
          <a:bodyPr/>
          <a:lstStyle>
            <a:lvl1pPr>
              <a:defRPr sz="2133">
                <a:solidFill>
                  <a:schemeClr val="tx1"/>
                </a:solidFill>
              </a:defRPr>
            </a:lvl1pPr>
            <a:lvl2pPr>
              <a:defRPr sz="1867">
                <a:solidFill>
                  <a:schemeClr val="tx1"/>
                </a:solidFill>
              </a:defRPr>
            </a:lvl2pPr>
            <a:lvl3pPr>
              <a:defRPr sz="1600"/>
            </a:lvl3pPr>
            <a:lvl4pPr>
              <a:defRPr sz="1467"/>
            </a:lvl4pPr>
            <a:lvl5pPr>
              <a:defRPr sz="1467"/>
            </a:lvl5pPr>
          </a:lstStyle>
          <a:p>
            <a:pPr lvl="0"/>
            <a:r>
              <a:rPr lang="fi-FI"/>
              <a:t>Muokkaa tekstin perustyylejä napsauttamalla</a:t>
            </a:r>
          </a:p>
          <a:p>
            <a:pPr lvl="1"/>
            <a:r>
              <a:rPr lang="fi-FI"/>
              <a:t>toinen taso</a:t>
            </a:r>
          </a:p>
        </p:txBody>
      </p:sp>
      <p:sp>
        <p:nvSpPr>
          <p:cNvPr id="5" name="Rectangle 4">
            <a:extLst>
              <a:ext uri="{FF2B5EF4-FFF2-40B4-BE49-F238E27FC236}">
                <a16:creationId xmlns:a16="http://schemas.microsoft.com/office/drawing/2014/main" id="{A78F16E4-6CA8-4083-88AD-AF6FD40D8789}"/>
              </a:ext>
            </a:extLst>
          </p:cNvPr>
          <p:cNvSpPr>
            <a:spLocks noGrp="1" noChangeArrowheads="1"/>
          </p:cNvSpPr>
          <p:nvPr>
            <p:ph type="dt" sz="half" idx="10"/>
          </p:nvPr>
        </p:nvSpPr>
        <p:spPr>
          <a:ln/>
        </p:spPr>
        <p:txBody>
          <a:bodyPr/>
          <a:lstStyle>
            <a:lvl1pPr>
              <a:defRPr/>
            </a:lvl1pPr>
          </a:lstStyle>
          <a:p>
            <a:pPr>
              <a:defRPr/>
            </a:pPr>
            <a:fld id="{12798A5E-2CC7-46B8-963D-7D8C1E316205}" type="datetime1">
              <a:rPr lang="fi-FI"/>
              <a:pPr>
                <a:defRPr/>
              </a:pPr>
              <a:t>14.2.2024</a:t>
            </a:fld>
            <a:endParaRPr lang="fi-FI"/>
          </a:p>
        </p:txBody>
      </p:sp>
      <p:sp>
        <p:nvSpPr>
          <p:cNvPr id="6" name="Tekstin paikkamerkki 3">
            <a:extLst>
              <a:ext uri="{FF2B5EF4-FFF2-40B4-BE49-F238E27FC236}">
                <a16:creationId xmlns:a16="http://schemas.microsoft.com/office/drawing/2014/main" id="{74EC411D-0AEB-4C14-8390-6CE0EBDD94D0}"/>
              </a:ext>
            </a:extLst>
          </p:cNvPr>
          <p:cNvSpPr>
            <a:spLocks noGrp="1"/>
          </p:cNvSpPr>
          <p:nvPr>
            <p:ph type="body" sz="half" idx="11"/>
          </p:nvPr>
        </p:nvSpPr>
        <p:spPr>
          <a:xfrm>
            <a:off x="981979" y="2324877"/>
            <a:ext cx="3264363" cy="1152128"/>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
        <p:nvSpPr>
          <p:cNvPr id="10" name="Suorakulmio 9">
            <a:extLst>
              <a:ext uri="{FF2B5EF4-FFF2-40B4-BE49-F238E27FC236}">
                <a16:creationId xmlns:a16="http://schemas.microsoft.com/office/drawing/2014/main" id="{46CEAADA-BCA7-43DC-8765-6B9D90E74456}"/>
              </a:ext>
            </a:extLst>
          </p:cNvPr>
          <p:cNvSpPr/>
          <p:nvPr userDrawn="1"/>
        </p:nvSpPr>
        <p:spPr bwMode="auto">
          <a:xfrm>
            <a:off x="0" y="1892829"/>
            <a:ext cx="715819" cy="182420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tx1"/>
              </a:solidFill>
              <a:effectLst/>
              <a:latin typeface="Arial" charset="0"/>
              <a:ea typeface="ヒラギノ角ゴ Pro W3" pitchFamily="32" charset="-128"/>
            </a:endParaRPr>
          </a:p>
        </p:txBody>
      </p:sp>
      <p:sp>
        <p:nvSpPr>
          <p:cNvPr id="11" name="Suorakulmio 10">
            <a:extLst>
              <a:ext uri="{FF2B5EF4-FFF2-40B4-BE49-F238E27FC236}">
                <a16:creationId xmlns:a16="http://schemas.microsoft.com/office/drawing/2014/main" id="{FACED29D-E225-48E4-8645-2E8DF76045E2}"/>
              </a:ext>
            </a:extLst>
          </p:cNvPr>
          <p:cNvSpPr/>
          <p:nvPr userDrawn="1"/>
        </p:nvSpPr>
        <p:spPr bwMode="auto">
          <a:xfrm>
            <a:off x="12013820" y="1988840"/>
            <a:ext cx="204021" cy="182420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tx1"/>
              </a:solidFill>
              <a:effectLst/>
              <a:latin typeface="Arial" charset="0"/>
              <a:ea typeface="ヒラギノ角ゴ Pro W3" pitchFamily="32" charset="-128"/>
            </a:endParaRPr>
          </a:p>
        </p:txBody>
      </p:sp>
      <p:sp>
        <p:nvSpPr>
          <p:cNvPr id="12" name="Tekstin paikkamerkki 3">
            <a:extLst>
              <a:ext uri="{FF2B5EF4-FFF2-40B4-BE49-F238E27FC236}">
                <a16:creationId xmlns:a16="http://schemas.microsoft.com/office/drawing/2014/main" id="{34E6F379-24DF-4C1A-AD43-2E579E373D96}"/>
              </a:ext>
            </a:extLst>
          </p:cNvPr>
          <p:cNvSpPr>
            <a:spLocks noGrp="1"/>
          </p:cNvSpPr>
          <p:nvPr>
            <p:ph type="body" sz="half" idx="12"/>
          </p:nvPr>
        </p:nvSpPr>
        <p:spPr>
          <a:xfrm>
            <a:off x="4726395" y="2313864"/>
            <a:ext cx="3264363" cy="1152128"/>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
        <p:nvSpPr>
          <p:cNvPr id="13" name="Tekstin paikkamerkki 3">
            <a:extLst>
              <a:ext uri="{FF2B5EF4-FFF2-40B4-BE49-F238E27FC236}">
                <a16:creationId xmlns:a16="http://schemas.microsoft.com/office/drawing/2014/main" id="{B50F4466-7573-4A72-982A-A760B53551E7}"/>
              </a:ext>
            </a:extLst>
          </p:cNvPr>
          <p:cNvSpPr>
            <a:spLocks noGrp="1"/>
          </p:cNvSpPr>
          <p:nvPr>
            <p:ph type="body" sz="half" idx="13"/>
          </p:nvPr>
        </p:nvSpPr>
        <p:spPr>
          <a:xfrm>
            <a:off x="8472603" y="2313864"/>
            <a:ext cx="3264363" cy="1152128"/>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Tree>
    <p:extLst>
      <p:ext uri="{BB962C8B-B14F-4D97-AF65-F5344CB8AC3E}">
        <p14:creationId xmlns:p14="http://schemas.microsoft.com/office/powerpoint/2010/main" val="30150490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Otsikko, kaavio ja teksti">
    <p:spTree>
      <p:nvGrpSpPr>
        <p:cNvPr id="1" name=""/>
        <p:cNvGrpSpPr/>
        <p:nvPr/>
      </p:nvGrpSpPr>
      <p:grpSpPr>
        <a:xfrm>
          <a:off x="0" y="0"/>
          <a:ext cx="0" cy="0"/>
          <a:chOff x="0" y="0"/>
          <a:chExt cx="0" cy="0"/>
        </a:xfrm>
      </p:grpSpPr>
      <p:sp>
        <p:nvSpPr>
          <p:cNvPr id="17" name="Ellipsi 16">
            <a:extLst>
              <a:ext uri="{FF2B5EF4-FFF2-40B4-BE49-F238E27FC236}">
                <a16:creationId xmlns:a16="http://schemas.microsoft.com/office/drawing/2014/main" id="{428969A3-CBE0-4F4E-BE08-BCB791CCF964}"/>
              </a:ext>
            </a:extLst>
          </p:cNvPr>
          <p:cNvSpPr/>
          <p:nvPr userDrawn="1"/>
        </p:nvSpPr>
        <p:spPr bwMode="auto">
          <a:xfrm>
            <a:off x="9290811" y="1598088"/>
            <a:ext cx="2639616" cy="2564904"/>
          </a:xfrm>
          <a:prstGeom prst="ellipse">
            <a:avLst/>
          </a:prstGeom>
          <a:solidFill>
            <a:schemeClr val="tx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fi-FI" sz="3200" b="0" i="0" u="none" strike="noStrike" cap="none" normalizeH="0" baseline="0">
              <a:ln>
                <a:noFill/>
              </a:ln>
              <a:solidFill>
                <a:schemeClr val="bg1"/>
              </a:solidFill>
              <a:effectLst/>
              <a:latin typeface="Arial" charset="0"/>
              <a:ea typeface="ヒラギノ角ゴ Pro W3" pitchFamily="32" charset="-128"/>
            </a:endParaRPr>
          </a:p>
        </p:txBody>
      </p:sp>
      <p:sp>
        <p:nvSpPr>
          <p:cNvPr id="2" name="Otsikko 1"/>
          <p:cNvSpPr>
            <a:spLocks noGrp="1"/>
          </p:cNvSpPr>
          <p:nvPr>
            <p:ph type="title"/>
          </p:nvPr>
        </p:nvSpPr>
        <p:spPr>
          <a:xfrm>
            <a:off x="2892872" y="763555"/>
            <a:ext cx="8291693" cy="457200"/>
          </a:xfrm>
        </p:spPr>
        <p:txBody>
          <a:bodyPr/>
          <a:lstStyle/>
          <a:p>
            <a:r>
              <a:rPr lang="fi-FI"/>
              <a:t>Muokkaa ots. perustyyl. napsautt.</a:t>
            </a:r>
          </a:p>
        </p:txBody>
      </p:sp>
      <p:sp>
        <p:nvSpPr>
          <p:cNvPr id="3" name="Kaavion paikkamerkki 2"/>
          <p:cNvSpPr>
            <a:spLocks noGrp="1"/>
          </p:cNvSpPr>
          <p:nvPr>
            <p:ph type="chart" sz="half" idx="1"/>
          </p:nvPr>
        </p:nvSpPr>
        <p:spPr>
          <a:xfrm>
            <a:off x="2892872" y="2128684"/>
            <a:ext cx="5856651" cy="3615809"/>
          </a:xfrm>
        </p:spPr>
        <p:txBody>
          <a:bodyPr/>
          <a:lstStyle>
            <a:lvl1pPr>
              <a:defRPr sz="2133"/>
            </a:lvl1pPr>
          </a:lstStyle>
          <a:p>
            <a:pPr lvl="0"/>
            <a:r>
              <a:rPr lang="fi-FI" noProof="0"/>
              <a:t>Lisää kaavio napsauttamalla kuvaketta</a:t>
            </a:r>
          </a:p>
        </p:txBody>
      </p:sp>
      <p:sp>
        <p:nvSpPr>
          <p:cNvPr id="4" name="Tekstin paikkamerkki 3"/>
          <p:cNvSpPr>
            <a:spLocks noGrp="1"/>
          </p:cNvSpPr>
          <p:nvPr>
            <p:ph type="body" sz="half" idx="2"/>
          </p:nvPr>
        </p:nvSpPr>
        <p:spPr>
          <a:xfrm>
            <a:off x="623392" y="2090064"/>
            <a:ext cx="1728192" cy="3615809"/>
          </a:xfrm>
        </p:spPr>
        <p:txBody>
          <a:bodyPr/>
          <a:lstStyle>
            <a:lvl1pPr marL="0" indent="0">
              <a:buNone/>
              <a:defRPr sz="1600" b="0">
                <a:solidFill>
                  <a:schemeClr val="accent6"/>
                </a:solidFill>
              </a:defRPr>
            </a:lvl1pPr>
            <a:lvl2pPr>
              <a:defRPr sz="1867"/>
            </a:lvl2pPr>
            <a:lvl3pPr>
              <a:defRPr sz="1600"/>
            </a:lvl3pPr>
            <a:lvl4pPr>
              <a:defRPr sz="1467"/>
            </a:lvl4pPr>
            <a:lvl5pPr>
              <a:defRPr sz="1467"/>
            </a:lvl5pPr>
          </a:lstStyle>
          <a:p>
            <a:pPr lvl="0"/>
            <a:r>
              <a:rPr lang="fi-FI"/>
              <a:t>Muokkaa tekstin perustyylejä napsauttamalla</a:t>
            </a:r>
          </a:p>
        </p:txBody>
      </p:sp>
      <p:sp>
        <p:nvSpPr>
          <p:cNvPr id="5" name="Rectangle 4">
            <a:extLst>
              <a:ext uri="{FF2B5EF4-FFF2-40B4-BE49-F238E27FC236}">
                <a16:creationId xmlns:a16="http://schemas.microsoft.com/office/drawing/2014/main" id="{A78F16E4-6CA8-4083-88AD-AF6FD40D8789}"/>
              </a:ext>
            </a:extLst>
          </p:cNvPr>
          <p:cNvSpPr>
            <a:spLocks noGrp="1" noChangeArrowheads="1"/>
          </p:cNvSpPr>
          <p:nvPr>
            <p:ph type="dt" sz="half" idx="10"/>
          </p:nvPr>
        </p:nvSpPr>
        <p:spPr>
          <a:ln/>
        </p:spPr>
        <p:txBody>
          <a:bodyPr/>
          <a:lstStyle>
            <a:lvl1pPr>
              <a:defRPr/>
            </a:lvl1pPr>
          </a:lstStyle>
          <a:p>
            <a:pPr>
              <a:defRPr/>
            </a:pPr>
            <a:fld id="{12798A5E-2CC7-46B8-963D-7D8C1E316205}" type="datetime1">
              <a:rPr lang="fi-FI"/>
              <a:pPr>
                <a:defRPr/>
              </a:pPr>
              <a:t>14.2.2024</a:t>
            </a:fld>
            <a:endParaRPr lang="fi-FI"/>
          </a:p>
        </p:txBody>
      </p:sp>
      <p:sp>
        <p:nvSpPr>
          <p:cNvPr id="13" name="Tekstin paikkamerkki 3">
            <a:extLst>
              <a:ext uri="{FF2B5EF4-FFF2-40B4-BE49-F238E27FC236}">
                <a16:creationId xmlns:a16="http://schemas.microsoft.com/office/drawing/2014/main" id="{B50F4466-7573-4A72-982A-A760B53551E7}"/>
              </a:ext>
            </a:extLst>
          </p:cNvPr>
          <p:cNvSpPr>
            <a:spLocks noGrp="1"/>
          </p:cNvSpPr>
          <p:nvPr>
            <p:ph type="body" sz="half" idx="13"/>
          </p:nvPr>
        </p:nvSpPr>
        <p:spPr>
          <a:xfrm>
            <a:off x="9578504" y="2042933"/>
            <a:ext cx="2064229" cy="1597868"/>
          </a:xfrm>
        </p:spPr>
        <p:txBody>
          <a:bodyPr anchor="ctr"/>
          <a:lstStyle>
            <a:lvl1pPr marL="0" indent="0">
              <a:buNone/>
              <a:defRPr sz="1867" cap="all"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A24A8435-6425-4632-BD28-6234F7AA10E1}"/>
              </a:ext>
            </a:extLst>
          </p:cNvPr>
          <p:cNvSpPr>
            <a:spLocks noGrp="1"/>
          </p:cNvSpPr>
          <p:nvPr>
            <p:ph type="body" sz="half" idx="14"/>
          </p:nvPr>
        </p:nvSpPr>
        <p:spPr>
          <a:xfrm>
            <a:off x="9648395" y="4553136"/>
            <a:ext cx="2064229" cy="1152128"/>
          </a:xfrm>
        </p:spPr>
        <p:txBody>
          <a:bodyPr anchor="ctr"/>
          <a:lstStyle>
            <a:lvl1pPr marL="0" indent="0">
              <a:buNone/>
              <a:defRPr sz="1867" cap="all"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a:t>Muokkaa tekstin perustyylejä napsauttamalla</a:t>
            </a:r>
          </a:p>
        </p:txBody>
      </p:sp>
      <p:sp>
        <p:nvSpPr>
          <p:cNvPr id="6" name="Tekstiruutu 5">
            <a:extLst>
              <a:ext uri="{FF2B5EF4-FFF2-40B4-BE49-F238E27FC236}">
                <a16:creationId xmlns:a16="http://schemas.microsoft.com/office/drawing/2014/main" id="{5EB40EB1-EDCE-4E6A-824D-0B933360C145}"/>
              </a:ext>
            </a:extLst>
          </p:cNvPr>
          <p:cNvSpPr txBox="1"/>
          <p:nvPr userDrawn="1"/>
        </p:nvSpPr>
        <p:spPr>
          <a:xfrm>
            <a:off x="9648395" y="4117333"/>
            <a:ext cx="2064229" cy="943848"/>
          </a:xfrm>
          <a:prstGeom prst="rect">
            <a:avLst/>
          </a:prstGeom>
          <a:noFill/>
        </p:spPr>
        <p:txBody>
          <a:bodyPr wrap="square" rtlCol="0">
            <a:spAutoFit/>
          </a:bodyPr>
          <a:lstStyle/>
          <a:p>
            <a:pPr algn="ctr"/>
            <a:r>
              <a:rPr lang="fi-FI" sz="5333">
                <a:solidFill>
                  <a:schemeClr val="accent4"/>
                </a:solidFill>
              </a:rPr>
              <a:t>”</a:t>
            </a:r>
          </a:p>
        </p:txBody>
      </p:sp>
    </p:spTree>
    <p:extLst>
      <p:ext uri="{BB962C8B-B14F-4D97-AF65-F5344CB8AC3E}">
        <p14:creationId xmlns:p14="http://schemas.microsoft.com/office/powerpoint/2010/main" val="199386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image" Target="../media/image11.svg"/><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10.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7.emf"/><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20.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7.em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image" Target="../media/image25.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24DF1-38DB-034A-8A49-F4CF7200E331}"/>
              </a:ext>
            </a:extLst>
          </p:cNvPr>
          <p:cNvSpPr>
            <a:spLocks noGrp="1"/>
          </p:cNvSpPr>
          <p:nvPr>
            <p:ph type="body" idx="1"/>
          </p:nvPr>
        </p:nvSpPr>
        <p:spPr>
          <a:xfrm>
            <a:off x="838200" y="1825625"/>
            <a:ext cx="10515600" cy="3989388"/>
          </a:xfrm>
          <a:prstGeom prst="rect">
            <a:avLst/>
          </a:prstGeom>
        </p:spPr>
        <p:txBody>
          <a:bodyPr vert="horz" lIns="91440" tIns="45720" rIns="91440" bIns="45720" rtlCol="0">
            <a:normAutofit/>
          </a:bodyPr>
          <a:lstStyle/>
          <a:p>
            <a:pPr lvl="0"/>
            <a:r>
              <a:rPr lang="en-US" err="1"/>
              <a:t>Muokkaa</a:t>
            </a:r>
            <a:r>
              <a:rPr lang="en-US"/>
              <a:t> </a:t>
            </a:r>
            <a:r>
              <a:rPr lang="en-US" err="1"/>
              <a:t>tekstin</a:t>
            </a:r>
            <a:r>
              <a:rPr lang="en-US"/>
              <a:t> </a:t>
            </a:r>
            <a:r>
              <a:rPr lang="en-US" err="1"/>
              <a:t>perustyylejä</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fi-FI"/>
          </a:p>
        </p:txBody>
      </p:sp>
      <p:sp>
        <p:nvSpPr>
          <p:cNvPr id="9" name="Title Placeholder 8">
            <a:extLst>
              <a:ext uri="{FF2B5EF4-FFF2-40B4-BE49-F238E27FC236}">
                <a16:creationId xmlns:a16="http://schemas.microsoft.com/office/drawing/2014/main" id="{326B4E00-E9E5-C94E-9D1E-911EA342A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pic>
        <p:nvPicPr>
          <p:cNvPr id="4" name="Graphic 3">
            <a:extLst>
              <a:ext uri="{FF2B5EF4-FFF2-40B4-BE49-F238E27FC236}">
                <a16:creationId xmlns:a16="http://schemas.microsoft.com/office/drawing/2014/main" id="{86C3A41C-562F-4684-233F-721DF9C8FED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639425" y="6176963"/>
            <a:ext cx="1070025" cy="315912"/>
          </a:xfrm>
          <a:prstGeom prst="rect">
            <a:avLst/>
          </a:prstGeom>
        </p:spPr>
      </p:pic>
    </p:spTree>
    <p:extLst>
      <p:ext uri="{BB962C8B-B14F-4D97-AF65-F5344CB8AC3E}">
        <p14:creationId xmlns:p14="http://schemas.microsoft.com/office/powerpoint/2010/main" val="3114894052"/>
      </p:ext>
    </p:extLst>
  </p:cSld>
  <p:clrMap bg1="lt1" tx1="dk1" bg2="lt2" tx2="dk2" accent1="accent1" accent2="accent2" accent3="accent3" accent4="accent4" accent5="accent5" accent6="accent6" hlink="hlink" folHlink="folHlink"/>
  <p:sldLayoutIdLst>
    <p:sldLayoutId id="2147483968" r:id="rId1"/>
    <p:sldLayoutId id="2147483680" r:id="rId2"/>
    <p:sldLayoutId id="2147483970" r:id="rId3"/>
    <p:sldLayoutId id="2147483675" r:id="rId4"/>
    <p:sldLayoutId id="2147483973" r:id="rId5"/>
    <p:sldLayoutId id="2147483701" r:id="rId6"/>
    <p:sldLayoutId id="2147483677" r:id="rId7"/>
    <p:sldLayoutId id="2147483679" r:id="rId8"/>
    <p:sldLayoutId id="2147483966" r:id="rId9"/>
    <p:sldLayoutId id="2147483969" r:id="rId10"/>
  </p:sldLayoutIdLst>
  <p:txStyles>
    <p:titleStyle>
      <a:lvl1pPr algn="l" defTabSz="914400" rtl="0" eaLnBrk="1" latinLnBrk="0" hangingPunct="1">
        <a:lnSpc>
          <a:spcPct val="90000"/>
        </a:lnSpc>
        <a:spcBef>
          <a:spcPct val="0"/>
        </a:spcBef>
        <a:buNone/>
        <a:defRPr sz="4000" b="0" i="0" kern="1200">
          <a:solidFill>
            <a:schemeClr val="tx2"/>
          </a:solidFill>
          <a:latin typeface="DM Serif Text" pitchFamily="2"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2"/>
          </a:solidFill>
          <a:latin typeface="Lexend Deca Light" pitchFamily="2" charset="77"/>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2"/>
          </a:solidFill>
          <a:latin typeface="Lexend Deca Light" pitchFamily="2" charset="77"/>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2"/>
          </a:solidFill>
          <a:latin typeface="Lexend Deca Light" pitchFamily="2" charset="77"/>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Lexend Deca Light" pitchFamily="2" charset="77"/>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2"/>
          </a:solidFill>
          <a:latin typeface="Lexend Deca Light" pitchFamily="2" charset="77"/>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24DF1-38DB-034A-8A49-F4CF7200E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err="1"/>
              <a:t>Muokkaa</a:t>
            </a:r>
            <a:r>
              <a:rPr lang="en-US"/>
              <a:t> </a:t>
            </a:r>
            <a:r>
              <a:rPr lang="en-US" err="1"/>
              <a:t>tekstin</a:t>
            </a:r>
            <a:r>
              <a:rPr lang="en-US"/>
              <a:t> </a:t>
            </a:r>
            <a:r>
              <a:rPr lang="en-US" err="1"/>
              <a:t>perustyylejä</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fi-FI"/>
          </a:p>
        </p:txBody>
      </p:sp>
      <p:sp>
        <p:nvSpPr>
          <p:cNvPr id="9" name="Title Placeholder 8">
            <a:extLst>
              <a:ext uri="{FF2B5EF4-FFF2-40B4-BE49-F238E27FC236}">
                <a16:creationId xmlns:a16="http://schemas.microsoft.com/office/drawing/2014/main" id="{326B4E00-E9E5-C94E-9D1E-911EA342A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Muokkaa</a:t>
            </a:r>
            <a:r>
              <a:rPr lang="en-US"/>
              <a:t> </a:t>
            </a:r>
            <a:r>
              <a:rPr lang="en-US" err="1"/>
              <a:t>ots</a:t>
            </a:r>
            <a:r>
              <a:rPr lang="en-US"/>
              <a:t>. </a:t>
            </a:r>
            <a:r>
              <a:rPr lang="en-US" err="1"/>
              <a:t>perustyyl</a:t>
            </a:r>
            <a:r>
              <a:rPr lang="en-US"/>
              <a:t>. </a:t>
            </a:r>
            <a:r>
              <a:rPr lang="en-US" err="1"/>
              <a:t>napsautt</a:t>
            </a:r>
            <a:r>
              <a:rPr lang="en-US"/>
              <a:t>.</a:t>
            </a:r>
            <a:endParaRPr lang="fi-FI"/>
          </a:p>
        </p:txBody>
      </p:sp>
      <p:pic>
        <p:nvPicPr>
          <p:cNvPr id="2" name="Picture 1" descr="A black and white and pink rectangles&#10;&#10;Description automatically generated">
            <a:extLst>
              <a:ext uri="{FF2B5EF4-FFF2-40B4-BE49-F238E27FC236}">
                <a16:creationId xmlns:a16="http://schemas.microsoft.com/office/drawing/2014/main" id="{8E30ED5B-DF99-E9D7-BC84-4295A4C30224}"/>
              </a:ext>
            </a:extLst>
          </p:cNvPr>
          <p:cNvPicPr>
            <a:picLocks noChangeAspect="1"/>
          </p:cNvPicPr>
          <p:nvPr userDrawn="1"/>
        </p:nvPicPr>
        <p:blipFill>
          <a:blip r:embed="rId7"/>
          <a:stretch>
            <a:fillRect/>
          </a:stretch>
        </p:blipFill>
        <p:spPr>
          <a:xfrm>
            <a:off x="10639425" y="6176964"/>
            <a:ext cx="1070025" cy="318460"/>
          </a:xfrm>
          <a:prstGeom prst="rect">
            <a:avLst/>
          </a:prstGeom>
        </p:spPr>
      </p:pic>
    </p:spTree>
    <p:extLst>
      <p:ext uri="{BB962C8B-B14F-4D97-AF65-F5344CB8AC3E}">
        <p14:creationId xmlns:p14="http://schemas.microsoft.com/office/powerpoint/2010/main" val="430865150"/>
      </p:ext>
    </p:extLst>
  </p:cSld>
  <p:clrMap bg1="dk1" tx1="lt1" bg2="dk2" tx2="lt2" accent1="accent1" accent2="accent2" accent3="accent3" accent4="accent4" accent5="accent5" accent6="accent6" hlink="hlink" folHlink="folHlink"/>
  <p:sldLayoutIdLst>
    <p:sldLayoutId id="2147483974" r:id="rId1"/>
    <p:sldLayoutId id="2147483676" r:id="rId2"/>
    <p:sldLayoutId id="2147483703" r:id="rId3"/>
    <p:sldLayoutId id="2147483946" r:id="rId4"/>
    <p:sldLayoutId id="2147483678" r:id="rId5"/>
  </p:sldLayoutIdLst>
  <p:txStyles>
    <p:titleStyle>
      <a:lvl1pPr algn="l" defTabSz="914400" rtl="0" eaLnBrk="1" latinLnBrk="0" hangingPunct="1">
        <a:lnSpc>
          <a:spcPct val="90000"/>
        </a:lnSpc>
        <a:spcBef>
          <a:spcPct val="0"/>
        </a:spcBef>
        <a:buNone/>
        <a:defRPr sz="4000" b="0" i="0" kern="1200">
          <a:solidFill>
            <a:schemeClr val="tx1"/>
          </a:solidFill>
          <a:latin typeface="DM Serif Text" pitchFamily="2"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Lexend Deca Light" pitchFamily="2" charset="77"/>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Lexend Deca Light" pitchFamily="2" charset="77"/>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Lexend Deca Light" pitchFamily="2" charset="77"/>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Lexend Deca Light" pitchFamily="2" charset="77"/>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Lexend Deca Light" pitchFamily="2" charset="77"/>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extLst>
              <a:ext uri="{96DAC541-7B7A-43D3-8B79-37D633B846F1}">
                <asvg:svgBlip xmlns:asvg="http://schemas.microsoft.com/office/drawing/2016/SVG/main" r:embed="rId26"/>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B2C156-1720-B746-AEBF-68EA0056439D}"/>
              </a:ext>
            </a:extLst>
          </p:cNvPr>
          <p:cNvSpPr>
            <a:spLocks noGrp="1"/>
          </p:cNvSpPr>
          <p:nvPr>
            <p:ph type="title"/>
          </p:nvPr>
        </p:nvSpPr>
        <p:spPr>
          <a:xfrm>
            <a:off x="538163" y="512135"/>
            <a:ext cx="11120853" cy="612000"/>
          </a:xfrm>
          <a:prstGeom prst="rect">
            <a:avLst/>
          </a:prstGeom>
        </p:spPr>
        <p:txBody>
          <a:bodyPr vert="horz" lIns="0" tIns="0" rIns="0" bIns="0" rtlCol="0" anchor="ctr">
            <a:no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xt Placeholder 2">
            <a:extLst>
              <a:ext uri="{FF2B5EF4-FFF2-40B4-BE49-F238E27FC236}">
                <a16:creationId xmlns:a16="http://schemas.microsoft.com/office/drawing/2014/main" id="{CB3E1A5A-D50D-7C4F-998F-6ADC919FC130}"/>
              </a:ext>
            </a:extLst>
          </p:cNvPr>
          <p:cNvSpPr>
            <a:spLocks noGrp="1"/>
          </p:cNvSpPr>
          <p:nvPr>
            <p:ph type="body" idx="1"/>
          </p:nvPr>
        </p:nvSpPr>
        <p:spPr>
          <a:xfrm>
            <a:off x="532985" y="1252800"/>
            <a:ext cx="8607841" cy="4352400"/>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6" name="Slide Number Placeholder 5">
            <a:extLst>
              <a:ext uri="{FF2B5EF4-FFF2-40B4-BE49-F238E27FC236}">
                <a16:creationId xmlns:a16="http://schemas.microsoft.com/office/drawing/2014/main" id="{C6DB259C-ABB7-1148-9F58-D78CA6069B92}"/>
              </a:ext>
            </a:extLst>
          </p:cNvPr>
          <p:cNvSpPr>
            <a:spLocks noGrp="1"/>
          </p:cNvSpPr>
          <p:nvPr>
            <p:ph type="sldNum" sz="quarter" idx="4"/>
          </p:nvPr>
        </p:nvSpPr>
        <p:spPr>
          <a:xfrm>
            <a:off x="220717" y="6409619"/>
            <a:ext cx="409107" cy="365124"/>
          </a:xfrm>
          <a:prstGeom prst="rect">
            <a:avLst/>
          </a:prstGeom>
        </p:spPr>
        <p:txBody>
          <a:bodyPr vert="horz" lIns="0" tIns="0" rIns="0" bIns="0" rtlCol="0" anchor="ctr"/>
          <a:lstStyle>
            <a:lvl1pPr algn="l">
              <a:defRPr sz="800">
                <a:solidFill>
                  <a:schemeClr val="tx1"/>
                </a:solidFill>
                <a:latin typeface="Arial" panose="020B0604020202020204" pitchFamily="34" charset="0"/>
                <a:ea typeface="Baskerville" panose="02020502070401020303" pitchFamily="18" charset="0"/>
                <a:cs typeface="Arial" panose="020B0604020202020204" pitchFamily="34" charset="0"/>
              </a:defRPr>
            </a:lvl1pPr>
          </a:lstStyle>
          <a:p>
            <a:fld id="{E13288F7-76E5-7043-9CF9-E79F30AE9A2B}" type="slidenum">
              <a:rPr lang="en-FI" smtClean="0"/>
              <a:pPr/>
              <a:t>‹#›</a:t>
            </a:fld>
            <a:endParaRPr lang="en-FI"/>
          </a:p>
        </p:txBody>
      </p:sp>
    </p:spTree>
    <p:extLst>
      <p:ext uri="{BB962C8B-B14F-4D97-AF65-F5344CB8AC3E}">
        <p14:creationId xmlns:p14="http://schemas.microsoft.com/office/powerpoint/2010/main" val="1329524759"/>
      </p:ext>
    </p:extLst>
  </p:cSld>
  <p:clrMap bg1="lt1" tx1="dk1" bg2="lt2" tx2="dk2" accent1="accent1" accent2="accent2" accent3="accent3" accent4="accent4" accent5="accent5" accent6="accent6" hlink="hlink" folHlink="folHlink"/>
  <p:sldLayoutIdLst>
    <p:sldLayoutId id="2147483931" r:id="rId1"/>
    <p:sldLayoutId id="2147483935" r:id="rId2"/>
    <p:sldLayoutId id="2147483948" r:id="rId3"/>
    <p:sldLayoutId id="2147483934" r:id="rId4"/>
    <p:sldLayoutId id="2147483936" r:id="rId5"/>
    <p:sldLayoutId id="2147483956" r:id="rId6"/>
    <p:sldLayoutId id="2147483944" r:id="rId7"/>
    <p:sldLayoutId id="2147483929" r:id="rId8"/>
    <p:sldLayoutId id="2147483964" r:id="rId9"/>
    <p:sldLayoutId id="2147483932" r:id="rId10"/>
    <p:sldLayoutId id="2147483697" r:id="rId11"/>
    <p:sldLayoutId id="2147483954" r:id="rId12"/>
    <p:sldLayoutId id="2147483967" r:id="rId13"/>
    <p:sldLayoutId id="2147483940" r:id="rId14"/>
    <p:sldLayoutId id="2147483947" r:id="rId15"/>
    <p:sldLayoutId id="2147483937" r:id="rId16"/>
    <p:sldLayoutId id="2147483942" r:id="rId17"/>
    <p:sldLayoutId id="2147483963" r:id="rId18"/>
    <p:sldLayoutId id="2147483941" r:id="rId19"/>
    <p:sldLayoutId id="2147483938" r:id="rId20"/>
    <p:sldLayoutId id="2147483939" r:id="rId21"/>
    <p:sldLayoutId id="2147483945" r:id="rId22"/>
    <p:sldLayoutId id="2147483933" r:id="rId23"/>
  </p:sldLayoutIdLst>
  <p:hf hdr="0" ftr="0" dt="0"/>
  <p:txStyles>
    <p:titleStyle>
      <a:lvl1pPr algn="l" defTabSz="914377" rtl="0" eaLnBrk="1" latinLnBrk="0" hangingPunct="1">
        <a:lnSpc>
          <a:spcPct val="90000"/>
        </a:lnSpc>
        <a:spcBef>
          <a:spcPct val="0"/>
        </a:spcBef>
        <a:buNone/>
        <a:defRPr sz="4400" b="1" i="0" kern="1200" cap="all" spc="-151" baseline="0">
          <a:solidFill>
            <a:schemeClr val="tx2"/>
          </a:solidFill>
          <a:latin typeface="Times New Roman" panose="02020603050405020304" pitchFamily="18" charset="0"/>
          <a:ea typeface="Baskerville SemiBold" panose="02020502070401020303" pitchFamily="18" charset="0"/>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userDrawn="1">
          <p15:clr>
            <a:srgbClr val="F26B43"/>
          </p15:clr>
        </p15:guide>
        <p15:guide id="2" orient="horz" pos="339" userDrawn="1">
          <p15:clr>
            <a:srgbClr val="F26B43"/>
          </p15:clr>
        </p15:guide>
        <p15:guide id="3" pos="7339" userDrawn="1">
          <p15:clr>
            <a:srgbClr val="F26B43"/>
          </p15:clr>
        </p15:guide>
        <p15:guide id="4" orient="horz" pos="3979" userDrawn="1">
          <p15:clr>
            <a:srgbClr val="F26B43"/>
          </p15:clr>
        </p15:guide>
        <p15:guide id="5" pos="3840" userDrawn="1">
          <p15:clr>
            <a:srgbClr val="F26B43"/>
          </p15:clr>
        </p15:guide>
        <p15:guide id="6" pos="3500" userDrawn="1">
          <p15:clr>
            <a:srgbClr val="F26B43"/>
          </p15:clr>
        </p15:guide>
        <p15:guide id="7" pos="4180" userDrawn="1">
          <p15:clr>
            <a:srgbClr val="F26B43"/>
          </p15:clr>
        </p15:guide>
        <p15:guide id="8" pos="2088" userDrawn="1">
          <p15:clr>
            <a:srgbClr val="F26B43"/>
          </p15:clr>
        </p15:guide>
        <p15:guide id="9" pos="575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84188" y="333375"/>
            <a:ext cx="11228387" cy="923925"/>
          </a:xfrm>
          <a:prstGeom prst="rect">
            <a:avLst/>
          </a:prstGeom>
        </p:spPr>
        <p:txBody>
          <a:bodyPr vert="horz" lIns="0" tIns="0" rIns="0" bIns="0" rtlCol="0" anchor="ctr">
            <a:noAutofit/>
          </a:bodyPr>
          <a:lstStyle/>
          <a:p>
            <a:r>
              <a:rPr lang="fi-FI"/>
              <a:t>Muokkaa perustyyliä </a:t>
            </a:r>
            <a:br>
              <a:rPr lang="fi-FI"/>
            </a:br>
            <a:r>
              <a:rPr lang="fi-FI"/>
              <a:t>napsauttamalla</a:t>
            </a:r>
          </a:p>
        </p:txBody>
      </p:sp>
      <p:sp>
        <p:nvSpPr>
          <p:cNvPr id="3" name="Tekstin paikkamerkki 2"/>
          <p:cNvSpPr>
            <a:spLocks noGrp="1"/>
          </p:cNvSpPr>
          <p:nvPr>
            <p:ph type="body" idx="1"/>
          </p:nvPr>
        </p:nvSpPr>
        <p:spPr>
          <a:xfrm>
            <a:off x="484188" y="1628775"/>
            <a:ext cx="11228388" cy="4321175"/>
          </a:xfrm>
          <a:prstGeom prst="rect">
            <a:avLst/>
          </a:prstGeom>
        </p:spPr>
        <p:txBody>
          <a:bodyPr vert="horz" lIns="0" tIns="0" rIns="0" bIns="0" rtlCol="0">
            <a:noAutofit/>
          </a:bodyPr>
          <a:lstStyle/>
          <a:p>
            <a:pPr lvl="0"/>
            <a:r>
              <a:rPr lang="fi-FI"/>
              <a:t>Muokkaa tekstin perustyylejä</a:t>
            </a:r>
          </a:p>
          <a:p>
            <a:pPr lvl="1"/>
            <a:r>
              <a:rPr lang="fi-FI"/>
              <a:t>toinen taso</a:t>
            </a:r>
          </a:p>
          <a:p>
            <a:pPr lvl="2"/>
            <a:r>
              <a:rPr lang="fi-FI"/>
              <a:t>kolmas taso</a:t>
            </a:r>
          </a:p>
          <a:p>
            <a:pPr lvl="3"/>
            <a:r>
              <a:rPr lang="fi-FI"/>
              <a:t>neljäs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2765592" y="6237288"/>
            <a:ext cx="1102405" cy="365125"/>
          </a:xfrm>
          <a:prstGeom prst="rect">
            <a:avLst/>
          </a:prstGeom>
        </p:spPr>
        <p:txBody>
          <a:bodyPr vert="horz" lIns="91440" tIns="45720" rIns="91440" bIns="45720" rtlCol="0" anchor="ctr"/>
          <a:lstStyle>
            <a:lvl1pPr algn="l">
              <a:defRPr sz="1200">
                <a:solidFill>
                  <a:schemeClr val="tx2"/>
                </a:solidFill>
                <a:latin typeface="+mn-lt"/>
              </a:defRPr>
            </a:lvl1pPr>
          </a:lstStyle>
          <a:p>
            <a:fld id="{6D0B9357-9661-48F7-A1F2-C31C785BF849}" type="datetime1">
              <a:rPr lang="fi-FI" smtClean="0"/>
              <a:pPr/>
              <a:t>14.2.2024</a:t>
            </a:fld>
            <a:endParaRPr lang="fi-FI"/>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4588774" y="6238368"/>
            <a:ext cx="5364596" cy="365125"/>
          </a:xfrm>
          <a:prstGeom prst="rect">
            <a:avLst/>
          </a:prstGeom>
        </p:spPr>
        <p:txBody>
          <a:bodyPr vert="horz" lIns="91440" tIns="45720" rIns="91440" bIns="45720" rtlCol="0" anchor="ctr"/>
          <a:lstStyle>
            <a:lvl1pPr algn="ctr">
              <a:defRPr sz="1200">
                <a:solidFill>
                  <a:schemeClr val="tx2"/>
                </a:solidFill>
                <a:latin typeface="+mn-lt"/>
              </a:defRPr>
            </a:lvl1pPr>
          </a:lstStyle>
          <a:p>
            <a:r>
              <a:rPr lang="fi-FI"/>
              <a:t>Etunimi Sukunimi</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10674147" y="6237288"/>
            <a:ext cx="1044264" cy="365125"/>
          </a:xfrm>
          <a:prstGeom prst="rect">
            <a:avLst/>
          </a:prstGeom>
        </p:spPr>
        <p:txBody>
          <a:bodyPr vert="horz" lIns="91440" tIns="45720" rIns="91440" bIns="45720" rtlCol="0" anchor="ctr"/>
          <a:lstStyle>
            <a:lvl1pPr algn="r">
              <a:defRPr sz="1200">
                <a:solidFill>
                  <a:schemeClr val="tx2"/>
                </a:solidFill>
                <a:latin typeface="+mn-lt"/>
              </a:defRPr>
            </a:lvl1pPr>
          </a:lstStyle>
          <a:p>
            <a:fld id="{74579C77-9DC3-4139-BDA4-AA8FE7814479}" type="slidenum">
              <a:rPr lang="fi-FI" smtClean="0"/>
              <a:pPr/>
              <a:t>‹#›</a:t>
            </a:fld>
            <a:endParaRPr lang="fi-FI"/>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474799" y="6237288"/>
            <a:ext cx="1440000" cy="425694"/>
          </a:xfrm>
          <a:prstGeom prst="rect">
            <a:avLst/>
          </a:prstGeom>
        </p:spPr>
      </p:pic>
    </p:spTree>
    <p:extLst>
      <p:ext uri="{BB962C8B-B14F-4D97-AF65-F5344CB8AC3E}">
        <p14:creationId xmlns:p14="http://schemas.microsoft.com/office/powerpoint/2010/main" val="847507513"/>
      </p:ext>
    </p:extLst>
  </p:cSld>
  <p:clrMap bg1="lt1" tx1="dk1" bg2="lt2" tx2="dk2" accent1="accent1" accent2="accent2" accent3="accent3" accent4="accent4" accent5="accent5" accent6="accent6" hlink="hlink" folHlink="folHlink"/>
  <p:sldLayoutIdLst>
    <p:sldLayoutId id="2147483913" r:id="rId1"/>
    <p:sldLayoutId id="2147483673" r:id="rId2"/>
    <p:sldLayoutId id="2147483962" r:id="rId3"/>
    <p:sldLayoutId id="2147483723" r:id="rId4"/>
    <p:sldLayoutId id="2147483731" r:id="rId5"/>
    <p:sldLayoutId id="2147483914" r:id="rId6"/>
    <p:sldLayoutId id="2147483971" r:id="rId7"/>
    <p:sldLayoutId id="2147483726" r:id="rId8"/>
    <p:sldLayoutId id="2147483892" r:id="rId9"/>
    <p:sldLayoutId id="2147483664" r:id="rId10"/>
    <p:sldLayoutId id="2147483665" r:id="rId11"/>
    <p:sldLayoutId id="2147483666" r:id="rId12"/>
    <p:sldLayoutId id="2147483912" r:id="rId13"/>
  </p:sldLayoutIdLst>
  <p:hf hdr="0"/>
  <p:txStyles>
    <p:titleStyle>
      <a:lvl1pPr algn="l" defTabSz="914400" rtl="0" eaLnBrk="1" latinLnBrk="0" hangingPunct="1">
        <a:lnSpc>
          <a:spcPct val="90000"/>
        </a:lnSpc>
        <a:spcBef>
          <a:spcPct val="0"/>
        </a:spcBef>
        <a:buNone/>
        <a:defRPr sz="3200" b="1" kern="1200">
          <a:solidFill>
            <a:schemeClr val="tx2"/>
          </a:solidFill>
          <a:latin typeface="+mj-lt"/>
          <a:ea typeface="Inter SemiBold" panose="02000503000000020004" pitchFamily="2" charset="0"/>
          <a:cs typeface="+mj-cs"/>
        </a:defRPr>
      </a:lvl1pPr>
    </p:titleStyle>
    <p:bodyStyle>
      <a:lvl1pPr marL="216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800" kern="1200">
          <a:solidFill>
            <a:schemeClr val="tx1"/>
          </a:solidFill>
          <a:latin typeface="+mn-lt"/>
          <a:ea typeface="Inter" panose="02000503000000020004" pitchFamily="2" charset="0"/>
          <a:cs typeface="+mn-cs"/>
        </a:defRPr>
      </a:lvl1pPr>
      <a:lvl2pPr marL="36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400" kern="1200">
          <a:solidFill>
            <a:schemeClr val="tx1"/>
          </a:solidFill>
          <a:latin typeface="+mn-lt"/>
          <a:ea typeface="Inter" panose="02000503000000020004" pitchFamily="2" charset="0"/>
          <a:cs typeface="+mn-cs"/>
        </a:defRPr>
      </a:lvl2pPr>
      <a:lvl3pPr marL="54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000" kern="1200">
          <a:solidFill>
            <a:schemeClr val="tx1"/>
          </a:solidFill>
          <a:latin typeface="+mn-lt"/>
          <a:ea typeface="Inter" panose="02000503000000020004" pitchFamily="2" charset="0"/>
          <a:cs typeface="+mn-cs"/>
        </a:defRPr>
      </a:lvl3pPr>
      <a:lvl4pPr marL="72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Inter" panose="02000503000000020004" pitchFamily="2" charset="0"/>
          <a:cs typeface="+mn-cs"/>
        </a:defRPr>
      </a:lvl4pPr>
      <a:lvl5pPr marL="90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lang="fi-FI" sz="1600" kern="1200" dirty="0" smtClean="0">
          <a:solidFill>
            <a:schemeClr val="tx1"/>
          </a:solidFill>
          <a:latin typeface="+mn-lt"/>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pos="3749" userDrawn="1">
          <p15:clr>
            <a:srgbClr val="F26B43"/>
          </p15:clr>
        </p15:guide>
        <p15:guide id="16" orient="horz" pos="2160" userDrawn="1">
          <p15:clr>
            <a:srgbClr val="F26B43"/>
          </p15:clr>
        </p15:guide>
        <p15:guide id="17" pos="7378" userDrawn="1">
          <p15:clr>
            <a:srgbClr val="F26B43"/>
          </p15:clr>
        </p15:guide>
        <p15:guide id="19" orient="horz" pos="210" userDrawn="1">
          <p15:clr>
            <a:srgbClr val="F26B43"/>
          </p15:clr>
        </p15:guide>
        <p15:guide id="20" orient="horz" pos="3929" userDrawn="1">
          <p15:clr>
            <a:srgbClr val="F26B43"/>
          </p15:clr>
        </p15:guide>
        <p15:guide id="21" orient="horz" pos="799" userDrawn="1">
          <p15:clr>
            <a:srgbClr val="F26B43"/>
          </p15:clr>
        </p15:guide>
        <p15:guide id="22" orient="horz" pos="1026" userDrawn="1">
          <p15:clr>
            <a:srgbClr val="F26B43"/>
          </p15:clr>
        </p15:guide>
        <p15:guide id="23" pos="1436" userDrawn="1">
          <p15:clr>
            <a:srgbClr val="F26B43"/>
          </p15:clr>
        </p15:guide>
        <p15:guide id="24" orient="horz" pos="3748" userDrawn="1">
          <p15:clr>
            <a:srgbClr val="F26B43"/>
          </p15:clr>
        </p15:guide>
        <p15:guide id="25" orient="horz" pos="4156" userDrawn="1">
          <p15:clr>
            <a:srgbClr val="F26B43"/>
          </p15:clr>
        </p15:guide>
        <p15:guide id="26" pos="2638" userDrawn="1">
          <p15:clr>
            <a:srgbClr val="F26B43"/>
          </p15:clr>
        </p15:guide>
        <p15:guide id="27" pos="5042" userDrawn="1">
          <p15:clr>
            <a:srgbClr val="F26B43"/>
          </p15:clr>
        </p15:guide>
        <p15:guide id="28" pos="6244" userDrawn="1">
          <p15:clr>
            <a:srgbClr val="F26B43"/>
          </p15:clr>
        </p15:guide>
        <p15:guide id="29" pos="3931" userDrawn="1">
          <p15:clr>
            <a:srgbClr val="F26B43"/>
          </p15:clr>
        </p15:guide>
        <p15:guide id="30" pos="302" userDrawn="1">
          <p15:clr>
            <a:srgbClr val="F26B43"/>
          </p15:clr>
        </p15:guide>
        <p15:guide id="31" pos="3840" userDrawn="1">
          <p15:clr>
            <a:srgbClr val="F26B43"/>
          </p15:clr>
        </p15:guide>
        <p15:guide id="32" pos="665" userDrawn="1">
          <p15:clr>
            <a:srgbClr val="F26B43"/>
          </p15:clr>
        </p15:guide>
        <p15:guide id="33" orient="horz" pos="202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84188" y="333375"/>
            <a:ext cx="11228387" cy="923925"/>
          </a:xfrm>
          <a:prstGeom prst="rect">
            <a:avLst/>
          </a:prstGeom>
        </p:spPr>
        <p:txBody>
          <a:bodyPr vert="horz" lIns="0" tIns="0" rIns="0" bIns="0" rtlCol="0" anchor="ctr">
            <a:noAutofit/>
          </a:bodyPr>
          <a:lstStyle/>
          <a:p>
            <a:r>
              <a:rPr lang="fi-FI"/>
              <a:t>Muokkaa perustyyliä </a:t>
            </a:r>
            <a:br>
              <a:rPr lang="fi-FI"/>
            </a:br>
            <a:r>
              <a:rPr lang="fi-FI"/>
              <a:t>napsauttamalla</a:t>
            </a:r>
          </a:p>
        </p:txBody>
      </p:sp>
      <p:sp>
        <p:nvSpPr>
          <p:cNvPr id="3" name="Tekstin paikkamerkki 2"/>
          <p:cNvSpPr>
            <a:spLocks noGrp="1"/>
          </p:cNvSpPr>
          <p:nvPr>
            <p:ph type="body" idx="1"/>
          </p:nvPr>
        </p:nvSpPr>
        <p:spPr>
          <a:xfrm>
            <a:off x="484188" y="1628775"/>
            <a:ext cx="11228388" cy="4321175"/>
          </a:xfrm>
          <a:prstGeom prst="rect">
            <a:avLst/>
          </a:prstGeom>
        </p:spPr>
        <p:txBody>
          <a:bodyPr vert="horz" lIns="0" tIns="0" rIns="0" bIns="0" rtlCol="0">
            <a:noAutofit/>
          </a:bodyPr>
          <a:lstStyle/>
          <a:p>
            <a:pPr lvl="0"/>
            <a:r>
              <a:rPr lang="fi-FI"/>
              <a:t>Muokkaa tekstin perustyylejä</a:t>
            </a:r>
          </a:p>
          <a:p>
            <a:pPr lvl="1"/>
            <a:r>
              <a:rPr lang="fi-FI"/>
              <a:t>toinen taso</a:t>
            </a:r>
          </a:p>
          <a:p>
            <a:pPr lvl="2"/>
            <a:r>
              <a:rPr lang="fi-FI"/>
              <a:t>kolmas taso</a:t>
            </a:r>
          </a:p>
          <a:p>
            <a:pPr lvl="3"/>
            <a:r>
              <a:rPr lang="fi-FI"/>
              <a:t>neljäs taso</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474799" y="6237288"/>
            <a:ext cx="1440000" cy="425694"/>
          </a:xfrm>
          <a:prstGeom prst="rect">
            <a:avLst/>
          </a:prstGeom>
        </p:spPr>
      </p:pic>
      <p:sp>
        <p:nvSpPr>
          <p:cNvPr id="7" name="Päivämäärän paikkamerkki 3">
            <a:extLst>
              <a:ext uri="{FF2B5EF4-FFF2-40B4-BE49-F238E27FC236}">
                <a16:creationId xmlns:a16="http://schemas.microsoft.com/office/drawing/2014/main" id="{28BE5A10-CA00-EA7F-5817-095492234DBC}"/>
              </a:ext>
              <a:ext uri="{C183D7F6-B498-43B3-948B-1728B52AA6E4}">
                <adec:decorative xmlns:adec="http://schemas.microsoft.com/office/drawing/2017/decorative" val="1"/>
              </a:ext>
            </a:extLst>
          </p:cNvPr>
          <p:cNvSpPr>
            <a:spLocks noGrp="1"/>
          </p:cNvSpPr>
          <p:nvPr>
            <p:ph type="dt" sz="half" idx="2"/>
          </p:nvPr>
        </p:nvSpPr>
        <p:spPr>
          <a:xfrm>
            <a:off x="2765592" y="6237288"/>
            <a:ext cx="1102405" cy="365125"/>
          </a:xfrm>
          <a:prstGeom prst="rect">
            <a:avLst/>
          </a:prstGeom>
        </p:spPr>
        <p:txBody>
          <a:bodyPr vert="horz" lIns="91440" tIns="45720" rIns="91440" bIns="45720" rtlCol="0" anchor="ctr"/>
          <a:lstStyle>
            <a:lvl1pPr algn="l">
              <a:defRPr sz="1200">
                <a:solidFill>
                  <a:schemeClr val="tx2"/>
                </a:solidFill>
                <a:latin typeface="+mn-lt"/>
              </a:defRPr>
            </a:lvl1pPr>
          </a:lstStyle>
          <a:p>
            <a:fld id="{6D0B9357-9661-48F7-A1F2-C31C785BF849}" type="datetime1">
              <a:rPr lang="fi-FI" smtClean="0"/>
              <a:pPr/>
              <a:t>14.2.2024</a:t>
            </a:fld>
            <a:endParaRPr lang="fi-FI"/>
          </a:p>
        </p:txBody>
      </p:sp>
      <p:sp>
        <p:nvSpPr>
          <p:cNvPr id="8" name="Alatunnisteen paikkamerkki 4">
            <a:extLst>
              <a:ext uri="{FF2B5EF4-FFF2-40B4-BE49-F238E27FC236}">
                <a16:creationId xmlns:a16="http://schemas.microsoft.com/office/drawing/2014/main" id="{79880FD3-9290-C0DC-09E1-B48827F44EC5}"/>
              </a:ext>
              <a:ext uri="{C183D7F6-B498-43B3-948B-1728B52AA6E4}">
                <adec:decorative xmlns:adec="http://schemas.microsoft.com/office/drawing/2017/decorative" val="1"/>
              </a:ext>
            </a:extLst>
          </p:cNvPr>
          <p:cNvSpPr>
            <a:spLocks noGrp="1"/>
          </p:cNvSpPr>
          <p:nvPr>
            <p:ph type="ftr" sz="quarter" idx="3"/>
          </p:nvPr>
        </p:nvSpPr>
        <p:spPr>
          <a:xfrm>
            <a:off x="3706253" y="6238368"/>
            <a:ext cx="5364596" cy="365125"/>
          </a:xfrm>
          <a:prstGeom prst="rect">
            <a:avLst/>
          </a:prstGeom>
        </p:spPr>
        <p:txBody>
          <a:bodyPr vert="horz" lIns="91440" tIns="45720" rIns="91440" bIns="45720" rtlCol="0" anchor="ctr"/>
          <a:lstStyle>
            <a:lvl1pPr algn="ctr">
              <a:defRPr sz="1200">
                <a:solidFill>
                  <a:schemeClr val="tx2"/>
                </a:solidFill>
                <a:latin typeface="+mn-lt"/>
              </a:defRPr>
            </a:lvl1pPr>
          </a:lstStyle>
          <a:p>
            <a:r>
              <a:rPr lang="fi-FI"/>
              <a:t>Etunimi Sukunimi</a:t>
            </a:r>
          </a:p>
        </p:txBody>
      </p:sp>
      <p:sp>
        <p:nvSpPr>
          <p:cNvPr id="9" name="Dian numeron paikkamerkki 5">
            <a:extLst>
              <a:ext uri="{FF2B5EF4-FFF2-40B4-BE49-F238E27FC236}">
                <a16:creationId xmlns:a16="http://schemas.microsoft.com/office/drawing/2014/main" id="{2EEBB91B-15CA-CEF4-6A6D-DDB5D44B9F3C}"/>
              </a:ext>
              <a:ext uri="{C183D7F6-B498-43B3-948B-1728B52AA6E4}">
                <adec:decorative xmlns:adec="http://schemas.microsoft.com/office/drawing/2017/decorative" val="1"/>
              </a:ext>
            </a:extLst>
          </p:cNvPr>
          <p:cNvSpPr>
            <a:spLocks noGrp="1"/>
          </p:cNvSpPr>
          <p:nvPr>
            <p:ph type="sldNum" sz="quarter" idx="4"/>
          </p:nvPr>
        </p:nvSpPr>
        <p:spPr>
          <a:xfrm>
            <a:off x="8909106" y="6237288"/>
            <a:ext cx="1044264" cy="365125"/>
          </a:xfrm>
          <a:prstGeom prst="rect">
            <a:avLst/>
          </a:prstGeom>
        </p:spPr>
        <p:txBody>
          <a:bodyPr vert="horz" lIns="91440" tIns="45720" rIns="91440" bIns="45720" rtlCol="0" anchor="ctr"/>
          <a:lstStyle>
            <a:lvl1pPr algn="r">
              <a:defRPr sz="1200">
                <a:solidFill>
                  <a:schemeClr val="tx2"/>
                </a:solidFill>
                <a:latin typeface="+mn-lt"/>
              </a:defRPr>
            </a:lvl1pPr>
          </a:lstStyle>
          <a:p>
            <a:fld id="{74579C77-9DC3-4139-BDA4-AA8FE7814479}" type="slidenum">
              <a:rPr lang="fi-FI" smtClean="0"/>
              <a:pPr/>
              <a:t>‹#›</a:t>
            </a:fld>
            <a:endParaRPr lang="fi-FI"/>
          </a:p>
        </p:txBody>
      </p:sp>
      <p:pic>
        <p:nvPicPr>
          <p:cNvPr id="10" name="Kuva 9" descr="Kuva, joka sisältää kohteen teksti&#10;&#10;Kuvaus luotu automaattisesti">
            <a:extLst>
              <a:ext uri="{FF2B5EF4-FFF2-40B4-BE49-F238E27FC236}">
                <a16:creationId xmlns:a16="http://schemas.microsoft.com/office/drawing/2014/main" id="{676C3318-F832-F055-C45C-4B153F4435B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50330" y="6172346"/>
            <a:ext cx="1941832" cy="488030"/>
          </a:xfrm>
          <a:prstGeom prst="rect">
            <a:avLst/>
          </a:prstGeom>
        </p:spPr>
      </p:pic>
    </p:spTree>
    <p:extLst>
      <p:ext uri="{BB962C8B-B14F-4D97-AF65-F5344CB8AC3E}">
        <p14:creationId xmlns:p14="http://schemas.microsoft.com/office/powerpoint/2010/main" val="380723661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Lst>
  <p:hf hdr="0"/>
  <p:txStyles>
    <p:titleStyle>
      <a:lvl1pPr algn="l" defTabSz="914400" rtl="0" eaLnBrk="1" latinLnBrk="0" hangingPunct="1">
        <a:lnSpc>
          <a:spcPct val="90000"/>
        </a:lnSpc>
        <a:spcBef>
          <a:spcPct val="0"/>
        </a:spcBef>
        <a:buNone/>
        <a:defRPr sz="3200" b="1" kern="1200">
          <a:solidFill>
            <a:schemeClr val="tx2"/>
          </a:solidFill>
          <a:latin typeface="+mj-lt"/>
          <a:ea typeface="Inter SemiBold" panose="02000503000000020004" pitchFamily="2" charset="0"/>
          <a:cs typeface="+mj-cs"/>
        </a:defRPr>
      </a:lvl1pPr>
    </p:titleStyle>
    <p:bodyStyle>
      <a:lvl1pPr marL="216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800" kern="1200">
          <a:solidFill>
            <a:schemeClr val="tx1"/>
          </a:solidFill>
          <a:latin typeface="+mn-lt"/>
          <a:ea typeface="Inter" panose="02000503000000020004" pitchFamily="2" charset="0"/>
          <a:cs typeface="+mn-cs"/>
        </a:defRPr>
      </a:lvl1pPr>
      <a:lvl2pPr marL="36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400" kern="1200">
          <a:solidFill>
            <a:schemeClr val="tx1"/>
          </a:solidFill>
          <a:latin typeface="+mn-lt"/>
          <a:ea typeface="Inter" panose="02000503000000020004" pitchFamily="2" charset="0"/>
          <a:cs typeface="+mn-cs"/>
        </a:defRPr>
      </a:lvl2pPr>
      <a:lvl3pPr marL="54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000" kern="1200">
          <a:solidFill>
            <a:schemeClr val="tx1"/>
          </a:solidFill>
          <a:latin typeface="+mn-lt"/>
          <a:ea typeface="Inter" panose="02000503000000020004" pitchFamily="2" charset="0"/>
          <a:cs typeface="+mn-cs"/>
        </a:defRPr>
      </a:lvl3pPr>
      <a:lvl4pPr marL="72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Inter" panose="02000503000000020004" pitchFamily="2" charset="0"/>
          <a:cs typeface="+mn-cs"/>
        </a:defRPr>
      </a:lvl4pPr>
      <a:lvl5pPr marL="90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lang="fi-FI" sz="1600" kern="1200" dirty="0" smtClean="0">
          <a:solidFill>
            <a:schemeClr val="tx1"/>
          </a:solidFill>
          <a:latin typeface="+mn-lt"/>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pos="3749">
          <p15:clr>
            <a:srgbClr val="F26B43"/>
          </p15:clr>
        </p15:guide>
        <p15:guide id="16" orient="horz" pos="2160">
          <p15:clr>
            <a:srgbClr val="F26B43"/>
          </p15:clr>
        </p15:guide>
        <p15:guide id="17" pos="7378">
          <p15:clr>
            <a:srgbClr val="F26B43"/>
          </p15:clr>
        </p15:guide>
        <p15:guide id="19" orient="horz" pos="210">
          <p15:clr>
            <a:srgbClr val="F26B43"/>
          </p15:clr>
        </p15:guide>
        <p15:guide id="20" orient="horz" pos="3929">
          <p15:clr>
            <a:srgbClr val="F26B43"/>
          </p15:clr>
        </p15:guide>
        <p15:guide id="21" orient="horz" pos="799">
          <p15:clr>
            <a:srgbClr val="F26B43"/>
          </p15:clr>
        </p15:guide>
        <p15:guide id="22" orient="horz" pos="1026">
          <p15:clr>
            <a:srgbClr val="F26B43"/>
          </p15:clr>
        </p15:guide>
        <p15:guide id="23" pos="1436">
          <p15:clr>
            <a:srgbClr val="F26B43"/>
          </p15:clr>
        </p15:guide>
        <p15:guide id="24" orient="horz" pos="3748">
          <p15:clr>
            <a:srgbClr val="F26B43"/>
          </p15:clr>
        </p15:guide>
        <p15:guide id="25" orient="horz" pos="4156">
          <p15:clr>
            <a:srgbClr val="F26B43"/>
          </p15:clr>
        </p15:guide>
        <p15:guide id="26" pos="2638">
          <p15:clr>
            <a:srgbClr val="F26B43"/>
          </p15:clr>
        </p15:guide>
        <p15:guide id="27" pos="5042">
          <p15:clr>
            <a:srgbClr val="F26B43"/>
          </p15:clr>
        </p15:guide>
        <p15:guide id="28" pos="6244">
          <p15:clr>
            <a:srgbClr val="F26B43"/>
          </p15:clr>
        </p15:guide>
        <p15:guide id="29" pos="3931">
          <p15:clr>
            <a:srgbClr val="F26B43"/>
          </p15:clr>
        </p15:guide>
        <p15:guide id="30" pos="302">
          <p15:clr>
            <a:srgbClr val="F26B43"/>
          </p15:clr>
        </p15:guide>
        <p15:guide id="31" pos="3840">
          <p15:clr>
            <a:srgbClr val="F26B43"/>
          </p15:clr>
        </p15:guide>
        <p15:guide id="32" pos="665">
          <p15:clr>
            <a:srgbClr val="F26B43"/>
          </p15:clr>
        </p15:guide>
        <p15:guide id="33" orient="horz" pos="202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82850" tIns="182850" rIns="182850" bIns="182850" anchor="t" anchorCtr="0">
            <a:norm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82850" tIns="182850" rIns="182850" bIns="182850" anchor="t" anchorCtr="0">
            <a:normAutofit/>
          </a:bodyPr>
          <a:lstStyle>
            <a:lvl1pPr marL="457200" lvl="0" indent="-685800">
              <a:lnSpc>
                <a:spcPct val="115000"/>
              </a:lnSpc>
              <a:spcBef>
                <a:spcPts val="0"/>
              </a:spcBef>
              <a:spcAft>
                <a:spcPts val="0"/>
              </a:spcAft>
              <a:buClr>
                <a:schemeClr val="dk1"/>
              </a:buClr>
              <a:buSzPts val="7200"/>
              <a:buFont typeface="Roboto Black"/>
              <a:buChar char="●"/>
              <a:defRPr sz="7200">
                <a:solidFill>
                  <a:schemeClr val="dk1"/>
                </a:solidFill>
                <a:latin typeface="Roboto Black"/>
                <a:ea typeface="Roboto Black"/>
                <a:cs typeface="Roboto Black"/>
                <a:sym typeface="Roboto Black"/>
              </a:defRPr>
            </a:lvl1pPr>
            <a:lvl2pPr marL="914400" lvl="1" indent="-558800">
              <a:lnSpc>
                <a:spcPct val="115000"/>
              </a:lnSpc>
              <a:spcBef>
                <a:spcPts val="0"/>
              </a:spcBef>
              <a:spcAft>
                <a:spcPts val="0"/>
              </a:spcAft>
              <a:buClr>
                <a:schemeClr val="dk1"/>
              </a:buClr>
              <a:buSzPts val="5200"/>
              <a:buFont typeface="Roboto Light"/>
              <a:buChar char="○"/>
              <a:defRPr sz="5200">
                <a:solidFill>
                  <a:schemeClr val="dk1"/>
                </a:solidFill>
                <a:latin typeface="Roboto Light"/>
                <a:ea typeface="Roboto Light"/>
                <a:cs typeface="Roboto Light"/>
                <a:sym typeface="Roboto Light"/>
              </a:defRPr>
            </a:lvl2pPr>
            <a:lvl3pPr marL="1371600" lvl="2" indent="-482600">
              <a:lnSpc>
                <a:spcPct val="115000"/>
              </a:lnSpc>
              <a:spcBef>
                <a:spcPts val="0"/>
              </a:spcBef>
              <a:spcAft>
                <a:spcPts val="0"/>
              </a:spcAft>
              <a:buClr>
                <a:schemeClr val="dk1"/>
              </a:buClr>
              <a:buSzPts val="4000"/>
              <a:buFont typeface="Roboto Black"/>
              <a:buChar char="■"/>
              <a:defRPr sz="4000">
                <a:solidFill>
                  <a:schemeClr val="dk1"/>
                </a:solidFill>
                <a:latin typeface="Roboto Black"/>
                <a:ea typeface="Roboto Black"/>
                <a:cs typeface="Roboto Black"/>
                <a:sym typeface="Roboto Black"/>
              </a:defRPr>
            </a:lvl3pPr>
            <a:lvl4pPr marL="1828800" lvl="3" indent="-431800">
              <a:lnSpc>
                <a:spcPct val="115000"/>
              </a:lnSpc>
              <a:spcBef>
                <a:spcPts val="0"/>
              </a:spcBef>
              <a:spcAft>
                <a:spcPts val="0"/>
              </a:spcAft>
              <a:buClr>
                <a:schemeClr val="dk1"/>
              </a:buClr>
              <a:buSzPts val="3200"/>
              <a:buFont typeface="Roboto Black"/>
              <a:buChar char="●"/>
              <a:defRPr sz="3200">
                <a:solidFill>
                  <a:schemeClr val="dk1"/>
                </a:solidFill>
                <a:latin typeface="Roboto Black"/>
                <a:ea typeface="Roboto Black"/>
                <a:cs typeface="Roboto Black"/>
                <a:sym typeface="Roboto Black"/>
              </a:defRPr>
            </a:lvl4pPr>
            <a:lvl5pPr marL="2286000" lvl="4" indent="-406400">
              <a:lnSpc>
                <a:spcPct val="115000"/>
              </a:lnSpc>
              <a:spcBef>
                <a:spcPts val="0"/>
              </a:spcBef>
              <a:spcAft>
                <a:spcPts val="0"/>
              </a:spcAft>
              <a:buClr>
                <a:schemeClr val="dk1"/>
              </a:buClr>
              <a:buSzPts val="2800"/>
              <a:buFont typeface="Roboto"/>
              <a:buChar char="○"/>
              <a:defRPr sz="2800">
                <a:solidFill>
                  <a:schemeClr val="dk1"/>
                </a:solidFill>
                <a:latin typeface="Roboto"/>
                <a:ea typeface="Roboto"/>
                <a:cs typeface="Roboto"/>
                <a:sym typeface="Roboto"/>
              </a:defRPr>
            </a:lvl5pPr>
            <a:lvl6pPr marL="2743200" lvl="5" indent="-412750">
              <a:lnSpc>
                <a:spcPct val="115000"/>
              </a:lnSpc>
              <a:spcBef>
                <a:spcPts val="0"/>
              </a:spcBef>
              <a:spcAft>
                <a:spcPts val="0"/>
              </a:spcAft>
              <a:buClr>
                <a:schemeClr val="dk1"/>
              </a:buClr>
              <a:buSzPts val="2900"/>
              <a:buFont typeface="Roboto"/>
              <a:buChar char="■"/>
              <a:defRPr sz="2900">
                <a:solidFill>
                  <a:schemeClr val="dk1"/>
                </a:solidFill>
                <a:latin typeface="Roboto"/>
                <a:ea typeface="Roboto"/>
                <a:cs typeface="Roboto"/>
                <a:sym typeface="Roboto"/>
              </a:defRPr>
            </a:lvl6pPr>
            <a:lvl7pPr marL="3200400" lvl="6" indent="-412750">
              <a:lnSpc>
                <a:spcPct val="115000"/>
              </a:lnSpc>
              <a:spcBef>
                <a:spcPts val="0"/>
              </a:spcBef>
              <a:spcAft>
                <a:spcPts val="0"/>
              </a:spcAft>
              <a:buClr>
                <a:schemeClr val="dk1"/>
              </a:buClr>
              <a:buSzPts val="2900"/>
              <a:buFont typeface="Roboto"/>
              <a:buChar char="●"/>
              <a:defRPr sz="2900">
                <a:solidFill>
                  <a:schemeClr val="dk1"/>
                </a:solidFill>
                <a:latin typeface="Roboto"/>
                <a:ea typeface="Roboto"/>
                <a:cs typeface="Roboto"/>
                <a:sym typeface="Roboto"/>
              </a:defRPr>
            </a:lvl7pPr>
            <a:lvl8pPr marL="3657600" lvl="7" indent="-412750">
              <a:lnSpc>
                <a:spcPct val="115000"/>
              </a:lnSpc>
              <a:spcBef>
                <a:spcPts val="0"/>
              </a:spcBef>
              <a:spcAft>
                <a:spcPts val="0"/>
              </a:spcAft>
              <a:buClr>
                <a:schemeClr val="dk1"/>
              </a:buClr>
              <a:buSzPts val="2900"/>
              <a:buFont typeface="Roboto"/>
              <a:buChar char="○"/>
              <a:defRPr sz="2900">
                <a:solidFill>
                  <a:schemeClr val="dk1"/>
                </a:solidFill>
                <a:latin typeface="Roboto"/>
                <a:ea typeface="Roboto"/>
                <a:cs typeface="Roboto"/>
                <a:sym typeface="Roboto"/>
              </a:defRPr>
            </a:lvl8pPr>
            <a:lvl9pPr marL="4114800" lvl="8" indent="-412750">
              <a:lnSpc>
                <a:spcPct val="115000"/>
              </a:lnSpc>
              <a:spcBef>
                <a:spcPts val="0"/>
              </a:spcBef>
              <a:spcAft>
                <a:spcPts val="0"/>
              </a:spcAft>
              <a:buClr>
                <a:schemeClr val="dk1"/>
              </a:buClr>
              <a:buSzPts val="2900"/>
              <a:buFont typeface="Roboto"/>
              <a:buChar char="■"/>
              <a:defRPr sz="29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800" cy="524600"/>
          </a:xfrm>
          <a:prstGeom prst="rect">
            <a:avLst/>
          </a:prstGeom>
          <a:noFill/>
          <a:ln>
            <a:noFill/>
          </a:ln>
        </p:spPr>
        <p:txBody>
          <a:bodyPr spcFirstLastPara="1" wrap="square" lIns="182850" tIns="182850" rIns="182850" bIns="182850"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fi"/>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950" r:id="rId1"/>
    <p:sldLayoutId id="2147483951" r:id="rId2"/>
    <p:sldLayoutId id="2147483953" r:id="rId3"/>
    <p:sldLayoutId id="2147483955" r:id="rId4"/>
    <p:sldLayoutId id="2147483952" r:id="rId5"/>
    <p:sldLayoutId id="2147483957" r:id="rId6"/>
    <p:sldLayoutId id="2147483958" r:id="rId7"/>
    <p:sldLayoutId id="2147483959" r:id="rId8"/>
    <p:sldLayoutId id="2147483960" r:id="rId9"/>
    <p:sldLayoutId id="2147483961" r:id="rId10"/>
    <p:sldLayoutId id="2147483667" r:id="rId11"/>
    <p:sldLayoutId id="2147483668" r:id="rId12"/>
    <p:sldLayoutId id="2147483669" r:id="rId13"/>
    <p:sldLayoutId id="2147483670" r:id="rId14"/>
    <p:sldLayoutId id="214748367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8B27C4-5E78-4CEC-9E5E-BC12F8E240FF}"/>
              </a:ext>
            </a:extLst>
          </p:cNvPr>
          <p:cNvSpPr>
            <a:spLocks noGrp="1" noChangeArrowheads="1"/>
          </p:cNvSpPr>
          <p:nvPr>
            <p:ph type="title"/>
          </p:nvPr>
        </p:nvSpPr>
        <p:spPr bwMode="auto">
          <a:xfrm>
            <a:off x="2933000" y="774844"/>
            <a:ext cx="836113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a:t>
            </a:r>
            <a:r>
              <a:rPr lang="fi-FI" altLang="fi-FI" err="1"/>
              <a:t>perustyyl</a:t>
            </a:r>
            <a:r>
              <a:rPr lang="fi-FI" altLang="fi-FI"/>
              <a:t>. </a:t>
            </a:r>
            <a:r>
              <a:rPr lang="fi-FI" altLang="fi-FI" err="1"/>
              <a:t>napsautt</a:t>
            </a:r>
            <a:r>
              <a:rPr lang="fi-FI" altLang="fi-FI"/>
              <a:t>.</a:t>
            </a:r>
          </a:p>
        </p:txBody>
      </p:sp>
      <p:sp>
        <p:nvSpPr>
          <p:cNvPr id="1027" name="Rectangle 3">
            <a:extLst>
              <a:ext uri="{FF2B5EF4-FFF2-40B4-BE49-F238E27FC236}">
                <a16:creationId xmlns:a16="http://schemas.microsoft.com/office/drawing/2014/main" id="{4F5FB3C7-ADA1-49D5-9A80-5C6BCD08AAFF}"/>
              </a:ext>
            </a:extLst>
          </p:cNvPr>
          <p:cNvSpPr>
            <a:spLocks noGrp="1" noChangeArrowheads="1"/>
          </p:cNvSpPr>
          <p:nvPr>
            <p:ph type="body" idx="1"/>
          </p:nvPr>
        </p:nvSpPr>
        <p:spPr bwMode="auto">
          <a:xfrm>
            <a:off x="2933000" y="2096901"/>
            <a:ext cx="8347576" cy="377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1028" name="Rectangle 4">
            <a:extLst>
              <a:ext uri="{FF2B5EF4-FFF2-40B4-BE49-F238E27FC236}">
                <a16:creationId xmlns:a16="http://schemas.microsoft.com/office/drawing/2014/main" id="{331A883E-4EA4-4AC9-95CA-B97B3C3BF694}"/>
              </a:ext>
            </a:extLst>
          </p:cNvPr>
          <p:cNvSpPr>
            <a:spLocks noGrp="1" noChangeArrowheads="1"/>
          </p:cNvSpPr>
          <p:nvPr>
            <p:ph type="dt" sz="half" idx="2"/>
          </p:nvPr>
        </p:nvSpPr>
        <p:spPr bwMode="auto">
          <a:xfrm>
            <a:off x="812800" y="6400800"/>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30000">
                <a:latin typeface="+mj-lt"/>
              </a:defRPr>
            </a:lvl1pPr>
          </a:lstStyle>
          <a:p>
            <a:pPr>
              <a:defRPr/>
            </a:pPr>
            <a:fld id="{2D1A6D07-1BBA-498B-B1BA-E05C573A5E63}" type="datetime1">
              <a:rPr lang="fi-FI" smtClean="0"/>
              <a:pPr>
                <a:defRPr/>
              </a:pPr>
              <a:t>14.2.2024</a:t>
            </a:fld>
            <a:endParaRPr lang="fi-FI"/>
          </a:p>
        </p:txBody>
      </p:sp>
      <p:pic>
        <p:nvPicPr>
          <p:cNvPr id="6" name="Kuva 5" descr="ARAn logo.">
            <a:extLst>
              <a:ext uri="{FF2B5EF4-FFF2-40B4-BE49-F238E27FC236}">
                <a16:creationId xmlns:a16="http://schemas.microsoft.com/office/drawing/2014/main" id="{12ABB9FD-A2D1-4AE6-A4F4-F7F96CDAC631}"/>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p:blipFill>
        <p:spPr>
          <a:xfrm>
            <a:off x="527382" y="596210"/>
            <a:ext cx="1439079" cy="786996"/>
          </a:xfrm>
          <a:prstGeom prst="rect">
            <a:avLst/>
          </a:prstGeom>
        </p:spPr>
      </p:pic>
      <p:sp>
        <p:nvSpPr>
          <p:cNvPr id="8" name="Rectangle 6">
            <a:extLst>
              <a:ext uri="{FF2B5EF4-FFF2-40B4-BE49-F238E27FC236}">
                <a16:creationId xmlns:a16="http://schemas.microsoft.com/office/drawing/2014/main" id="{A393E43D-9641-4743-87FB-3BB21D2298B7}"/>
              </a:ext>
            </a:extLst>
          </p:cNvPr>
          <p:cNvSpPr>
            <a:spLocks noGrp="1" noChangeArrowheads="1"/>
          </p:cNvSpPr>
          <p:nvPr>
            <p:ph type="sldNum" sz="quarter" idx="4"/>
          </p:nvPr>
        </p:nvSpPr>
        <p:spPr bwMode="auto">
          <a:xfrm>
            <a:off x="9264352"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8CBC40A-50C9-4EE5-83EE-9E8EADBE44FA}" type="slidenum">
              <a:rPr lang="fi-FI" altLang="fi-FI" smtClean="0"/>
              <a:pPr/>
              <a:t>‹#›</a:t>
            </a:fld>
            <a:endParaRPr lang="fi-FI" altLang="fi-FI"/>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02" r:id="rId3"/>
    <p:sldLayoutId id="2147483695" r:id="rId4"/>
    <p:sldLayoutId id="2147483682" r:id="rId5"/>
    <p:sldLayoutId id="2147483681" r:id="rId6"/>
    <p:sldLayoutId id="2147483975" r:id="rId7"/>
    <p:sldLayoutId id="2147483684" r:id="rId8"/>
    <p:sldLayoutId id="2147483685" r:id="rId9"/>
    <p:sldLayoutId id="2147483686" r:id="rId10"/>
    <p:sldLayoutId id="2147483761" r:id="rId11"/>
    <p:sldLayoutId id="2147483696" r:id="rId12"/>
    <p:sldLayoutId id="2147483687" r:id="rId13"/>
    <p:sldLayoutId id="2147483688" r:id="rId14"/>
    <p:sldLayoutId id="2147483869" r:id="rId15"/>
    <p:sldLayoutId id="2147483691" r:id="rId16"/>
    <p:sldLayoutId id="2147483692" r:id="rId17"/>
    <p:sldLayoutId id="2147483693" r:id="rId18"/>
    <p:sldLayoutId id="2147483698" r:id="rId19"/>
    <p:sldLayoutId id="2147483699" r:id="rId20"/>
    <p:sldLayoutId id="2147483694" r:id="rId21"/>
    <p:sldLayoutId id="2147483878" r:id="rId22"/>
    <p:sldLayoutId id="2147483882" r:id="rId23"/>
    <p:sldLayoutId id="2147483883" r:id="rId24"/>
    <p:sldLayoutId id="2147483879" r:id="rId25"/>
    <p:sldLayoutId id="2147483880" r:id="rId26"/>
    <p:sldLayoutId id="2147483881" r:id="rId27"/>
    <p:sldLayoutId id="2147483884" r:id="rId28"/>
    <p:sldLayoutId id="2147483700" r:id="rId29"/>
  </p:sldLayoutIdLst>
  <p:hf sldNum="0" hdr="0" ftr="0"/>
  <p:txStyles>
    <p:titleStyle>
      <a:lvl1pPr algn="l" rtl="0" eaLnBrk="1" fontAlgn="base" hangingPunct="1">
        <a:spcBef>
          <a:spcPct val="0"/>
        </a:spcBef>
        <a:spcAft>
          <a:spcPct val="0"/>
        </a:spcAft>
        <a:defRPr sz="2200">
          <a:solidFill>
            <a:schemeClr val="accent1"/>
          </a:solidFill>
          <a:latin typeface="+mj-lt"/>
          <a:ea typeface="+mj-ea"/>
          <a:cs typeface="+mj-cs"/>
        </a:defRPr>
      </a:lvl1pPr>
      <a:lvl2pPr algn="l" rtl="0" eaLnBrk="1" fontAlgn="base" hangingPunct="1">
        <a:spcBef>
          <a:spcPct val="0"/>
        </a:spcBef>
        <a:spcAft>
          <a:spcPct val="0"/>
        </a:spcAft>
        <a:defRPr sz="2200">
          <a:solidFill>
            <a:schemeClr val="tx2"/>
          </a:solidFill>
          <a:latin typeface="Arial" charset="0"/>
          <a:ea typeface="ヒラギノ角ゴ Pro W3" pitchFamily="32" charset="-128"/>
        </a:defRPr>
      </a:lvl2pPr>
      <a:lvl3pPr algn="l" rtl="0" eaLnBrk="1" fontAlgn="base" hangingPunct="1">
        <a:spcBef>
          <a:spcPct val="0"/>
        </a:spcBef>
        <a:spcAft>
          <a:spcPct val="0"/>
        </a:spcAft>
        <a:defRPr sz="2200">
          <a:solidFill>
            <a:schemeClr val="tx2"/>
          </a:solidFill>
          <a:latin typeface="Arial" charset="0"/>
          <a:ea typeface="ヒラギノ角ゴ Pro W3" pitchFamily="32" charset="-128"/>
        </a:defRPr>
      </a:lvl3pPr>
      <a:lvl4pPr algn="l" rtl="0" eaLnBrk="1" fontAlgn="base" hangingPunct="1">
        <a:spcBef>
          <a:spcPct val="0"/>
        </a:spcBef>
        <a:spcAft>
          <a:spcPct val="0"/>
        </a:spcAft>
        <a:defRPr sz="2200">
          <a:solidFill>
            <a:schemeClr val="tx2"/>
          </a:solidFill>
          <a:latin typeface="Arial" charset="0"/>
          <a:ea typeface="ヒラギノ角ゴ Pro W3" pitchFamily="32" charset="-128"/>
        </a:defRPr>
      </a:lvl4pPr>
      <a:lvl5pPr algn="l" rtl="0" eaLnBrk="1" fontAlgn="base" hangingPunct="1">
        <a:spcBef>
          <a:spcPct val="0"/>
        </a:spcBef>
        <a:spcAft>
          <a:spcPct val="0"/>
        </a:spcAft>
        <a:defRPr sz="2200">
          <a:solidFill>
            <a:schemeClr val="tx2"/>
          </a:solidFill>
          <a:latin typeface="Arial" charset="0"/>
          <a:ea typeface="ヒラギノ角ゴ Pro W3" pitchFamily="32" charset="-128"/>
        </a:defRPr>
      </a:lvl5pPr>
      <a:lvl6pPr marL="457200" algn="l" rtl="0" eaLnBrk="1" fontAlgn="base" hangingPunct="1">
        <a:spcBef>
          <a:spcPct val="0"/>
        </a:spcBef>
        <a:spcAft>
          <a:spcPct val="0"/>
        </a:spcAft>
        <a:defRPr sz="2200">
          <a:solidFill>
            <a:schemeClr val="tx2"/>
          </a:solidFill>
          <a:latin typeface="Arial" charset="0"/>
          <a:ea typeface="ヒラギノ角ゴ Pro W3" pitchFamily="32" charset="-128"/>
        </a:defRPr>
      </a:lvl6pPr>
      <a:lvl7pPr marL="914400" algn="l" rtl="0" eaLnBrk="1" fontAlgn="base" hangingPunct="1">
        <a:spcBef>
          <a:spcPct val="0"/>
        </a:spcBef>
        <a:spcAft>
          <a:spcPct val="0"/>
        </a:spcAft>
        <a:defRPr sz="2200">
          <a:solidFill>
            <a:schemeClr val="tx2"/>
          </a:solidFill>
          <a:latin typeface="Arial" charset="0"/>
          <a:ea typeface="ヒラギノ角ゴ Pro W3" pitchFamily="32" charset="-128"/>
        </a:defRPr>
      </a:lvl7pPr>
      <a:lvl8pPr marL="1371600" algn="l" rtl="0" eaLnBrk="1" fontAlgn="base" hangingPunct="1">
        <a:spcBef>
          <a:spcPct val="0"/>
        </a:spcBef>
        <a:spcAft>
          <a:spcPct val="0"/>
        </a:spcAft>
        <a:defRPr sz="2200">
          <a:solidFill>
            <a:schemeClr val="tx2"/>
          </a:solidFill>
          <a:latin typeface="Arial" charset="0"/>
          <a:ea typeface="ヒラギノ角ゴ Pro W3" pitchFamily="32" charset="-128"/>
        </a:defRPr>
      </a:lvl8pPr>
      <a:lvl9pPr marL="1828800" algn="l" rtl="0" eaLnBrk="1" fontAlgn="base" hangingPunct="1">
        <a:spcBef>
          <a:spcPct val="0"/>
        </a:spcBef>
        <a:spcAft>
          <a:spcPct val="0"/>
        </a:spcAft>
        <a:defRPr sz="2200">
          <a:solidFill>
            <a:schemeClr val="tx2"/>
          </a:solidFill>
          <a:latin typeface="Arial" charset="0"/>
          <a:ea typeface="ヒラギノ角ゴ Pro W3" pitchFamily="32" charset="-128"/>
        </a:defRPr>
      </a:lvl9pPr>
    </p:titleStyle>
    <p:bodyStyle>
      <a:lvl1pPr marL="342900" indent="-342900" algn="l" rtl="0" eaLnBrk="1" fontAlgn="base" hangingPunct="1">
        <a:lnSpc>
          <a:spcPct val="100000"/>
        </a:lnSpc>
        <a:spcBef>
          <a:spcPct val="20000"/>
        </a:spcBef>
        <a:spcAft>
          <a:spcPts val="1200"/>
        </a:spcAft>
        <a:buClr>
          <a:srgbClr val="94C43A"/>
        </a:buClr>
        <a:buChar char="•"/>
        <a:defRPr>
          <a:solidFill>
            <a:schemeClr val="tx1"/>
          </a:solidFill>
          <a:latin typeface="+mn-lt"/>
          <a:ea typeface="+mn-ea"/>
          <a:cs typeface="+mn-cs"/>
        </a:defRPr>
      </a:lvl1pPr>
      <a:lvl2pPr marL="742950" indent="-285750" algn="l" rtl="0" eaLnBrk="1" fontAlgn="base" hangingPunct="1">
        <a:lnSpc>
          <a:spcPct val="100000"/>
        </a:lnSpc>
        <a:spcBef>
          <a:spcPct val="20000"/>
        </a:spcBef>
        <a:spcAft>
          <a:spcPts val="1200"/>
        </a:spcAft>
        <a:buClr>
          <a:schemeClr val="accent6"/>
        </a:buClr>
        <a:buFont typeface="Verdana Pro" panose="020B0604030504040204" pitchFamily="34" charset="0"/>
        <a:buChar char="–"/>
        <a:defRPr sz="1600">
          <a:solidFill>
            <a:schemeClr val="tx1"/>
          </a:solidFill>
          <a:latin typeface="+mn-lt"/>
          <a:ea typeface="+mn-ea"/>
        </a:defRPr>
      </a:lvl2pPr>
      <a:lvl3pPr marL="1143000" indent="-228600" algn="l" rtl="0" eaLnBrk="1" fontAlgn="base" hangingPunct="1">
        <a:lnSpc>
          <a:spcPct val="100000"/>
        </a:lnSpc>
        <a:spcBef>
          <a:spcPct val="20000"/>
        </a:spcBef>
        <a:spcAft>
          <a:spcPts val="1200"/>
        </a:spcAft>
        <a:buClr>
          <a:schemeClr val="accent2">
            <a:lumMod val="75000"/>
          </a:schemeClr>
        </a:buClr>
        <a:buChar char="•"/>
        <a:defRPr sz="1400">
          <a:solidFill>
            <a:schemeClr val="tx1"/>
          </a:solidFill>
          <a:latin typeface="+mn-lt"/>
          <a:ea typeface="+mn-ea"/>
        </a:defRPr>
      </a:lvl3pPr>
      <a:lvl4pPr marL="1600200" indent="-228600" algn="l" rtl="0" eaLnBrk="1" fontAlgn="base" hangingPunct="1">
        <a:lnSpc>
          <a:spcPct val="100000"/>
        </a:lnSpc>
        <a:spcBef>
          <a:spcPct val="20000"/>
        </a:spcBef>
        <a:spcAft>
          <a:spcPts val="1200"/>
        </a:spcAft>
        <a:buClr>
          <a:schemeClr val="folHlink"/>
        </a:buClr>
        <a:buChar char="–"/>
        <a:defRPr sz="1200">
          <a:solidFill>
            <a:schemeClr val="tx1"/>
          </a:solidFill>
          <a:latin typeface="+mn-lt"/>
          <a:ea typeface="+mn-ea"/>
        </a:defRPr>
      </a:lvl4pPr>
      <a:lvl5pPr marL="2057400" indent="-228600" algn="l" rtl="0" eaLnBrk="1" fontAlgn="base" hangingPunct="1">
        <a:lnSpc>
          <a:spcPct val="100000"/>
        </a:lnSpc>
        <a:spcBef>
          <a:spcPct val="20000"/>
        </a:spcBef>
        <a:spcAft>
          <a:spcPts val="1200"/>
        </a:spcAft>
        <a:buClr>
          <a:schemeClr val="folHlink"/>
        </a:buClr>
        <a:buChar char="»"/>
        <a:defRPr sz="1200">
          <a:solidFill>
            <a:schemeClr val="tx1"/>
          </a:solidFill>
          <a:latin typeface="+mn-lt"/>
          <a:ea typeface="+mn-ea"/>
        </a:defRPr>
      </a:lvl5pPr>
      <a:lvl6pPr marL="2514600" indent="-228600" algn="l" rtl="0" eaLnBrk="1" fontAlgn="base" hangingPunct="1">
        <a:spcBef>
          <a:spcPct val="20000"/>
        </a:spcBef>
        <a:spcAft>
          <a:spcPct val="0"/>
        </a:spcAft>
        <a:buClr>
          <a:schemeClr val="folHlink"/>
        </a:buClr>
        <a:buChar char="»"/>
        <a:defRPr sz="1400">
          <a:solidFill>
            <a:schemeClr val="tx2"/>
          </a:solidFill>
          <a:latin typeface="+mn-lt"/>
          <a:ea typeface="+mn-ea"/>
        </a:defRPr>
      </a:lvl6pPr>
      <a:lvl7pPr marL="2971800" indent="-228600" algn="l" rtl="0" eaLnBrk="1" fontAlgn="base" hangingPunct="1">
        <a:spcBef>
          <a:spcPct val="20000"/>
        </a:spcBef>
        <a:spcAft>
          <a:spcPct val="0"/>
        </a:spcAft>
        <a:buClr>
          <a:schemeClr val="folHlink"/>
        </a:buClr>
        <a:buChar char="»"/>
        <a:defRPr sz="1400">
          <a:solidFill>
            <a:schemeClr val="tx2"/>
          </a:solidFill>
          <a:latin typeface="+mn-lt"/>
          <a:ea typeface="+mn-ea"/>
        </a:defRPr>
      </a:lvl7pPr>
      <a:lvl8pPr marL="3429000" indent="-228600" algn="l" rtl="0" eaLnBrk="1" fontAlgn="base" hangingPunct="1">
        <a:spcBef>
          <a:spcPct val="20000"/>
        </a:spcBef>
        <a:spcAft>
          <a:spcPct val="0"/>
        </a:spcAft>
        <a:buClr>
          <a:schemeClr val="folHlink"/>
        </a:buClr>
        <a:buChar char="»"/>
        <a:defRPr sz="1400">
          <a:solidFill>
            <a:schemeClr val="tx2"/>
          </a:solidFill>
          <a:latin typeface="+mn-lt"/>
          <a:ea typeface="+mn-ea"/>
        </a:defRPr>
      </a:lvl8pPr>
      <a:lvl9pPr marL="3886200" indent="-228600" algn="l" rtl="0" eaLnBrk="1" fontAlgn="base" hangingPunct="1">
        <a:spcBef>
          <a:spcPct val="20000"/>
        </a:spcBef>
        <a:spcAft>
          <a:spcPct val="0"/>
        </a:spcAft>
        <a:buClr>
          <a:schemeClr val="folHlink"/>
        </a:buClr>
        <a:buChar char="»"/>
        <a:defRPr sz="1400">
          <a:solidFill>
            <a:schemeClr val="tx2"/>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hyperlink" Target="https://ysaatio.fi/wp-content/uploads/2023/12/Kohti-liikkuvaa-moniammatillista-asunnottomuustyota-VALMIS.pdf" TargetMode="External"/><Relationship Id="rId2" Type="http://schemas.openxmlformats.org/officeDocument/2006/relationships/hyperlink" Target="mailto:etunimi.sukunimi@pirha.fi" TargetMode="External"/><Relationship Id="rId1" Type="http://schemas.openxmlformats.org/officeDocument/2006/relationships/slideLayout" Target="../slideLayouts/slideLayout51.xml"/><Relationship Id="rId4" Type="http://schemas.openxmlformats.org/officeDocument/2006/relationships/hyperlink" Target="https://www.pirha.fi/documents/d/guest/asunnottomuus-pirkanmaalla-2023-sosiaalinen-raportti"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9.xml"/></Relationships>
</file>

<file path=ppt/slides/_rels/slide5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hyperlink" Target="https://www.ara.fi/fi-FI/Ajankohtaista/Tapahtumat/Webinaari_Asunnottomuuskysely__haasteita(66451)" TargetMode="External"/><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F81CD3-0A31-BF13-AD51-690B0EDD04DB}"/>
              </a:ext>
            </a:extLst>
          </p:cNvPr>
          <p:cNvSpPr>
            <a:spLocks noGrp="1"/>
          </p:cNvSpPr>
          <p:nvPr>
            <p:ph type="ctrTitle"/>
          </p:nvPr>
        </p:nvSpPr>
        <p:spPr/>
        <p:txBody>
          <a:bodyPr/>
          <a:lstStyle/>
          <a:p>
            <a:endParaRPr lang="fi-FI"/>
          </a:p>
        </p:txBody>
      </p:sp>
      <p:pic>
        <p:nvPicPr>
          <p:cNvPr id="4" name="Kuva 3">
            <a:extLst>
              <a:ext uri="{FF2B5EF4-FFF2-40B4-BE49-F238E27FC236}">
                <a16:creationId xmlns:a16="http://schemas.microsoft.com/office/drawing/2014/main" id="{B681026E-6323-0F36-960B-74DE2EF9071C}"/>
              </a:ext>
            </a:extLst>
          </p:cNvPr>
          <p:cNvPicPr>
            <a:picLocks noChangeAspect="1"/>
          </p:cNvPicPr>
          <p:nvPr/>
        </p:nvPicPr>
        <p:blipFill>
          <a:blip r:embed="rId2"/>
          <a:stretch>
            <a:fillRect/>
          </a:stretch>
        </p:blipFill>
        <p:spPr>
          <a:xfrm>
            <a:off x="2518154" y="194472"/>
            <a:ext cx="8149846" cy="6238730"/>
          </a:xfrm>
          <a:prstGeom prst="rect">
            <a:avLst/>
          </a:prstGeom>
        </p:spPr>
      </p:pic>
      <p:sp>
        <p:nvSpPr>
          <p:cNvPr id="3" name="Alaotsikko 2">
            <a:extLst>
              <a:ext uri="{FF2B5EF4-FFF2-40B4-BE49-F238E27FC236}">
                <a16:creationId xmlns:a16="http://schemas.microsoft.com/office/drawing/2014/main" id="{FD38265D-A5F0-C33A-0B7C-C53F84890D2E}"/>
              </a:ext>
            </a:extLst>
          </p:cNvPr>
          <p:cNvSpPr>
            <a:spLocks noGrp="1"/>
          </p:cNvSpPr>
          <p:nvPr>
            <p:ph type="subTitle" idx="1"/>
          </p:nvPr>
        </p:nvSpPr>
        <p:spPr/>
        <p:txBody>
          <a:bodyPr/>
          <a:lstStyle/>
          <a:p>
            <a:endParaRPr lang="fi-FI"/>
          </a:p>
        </p:txBody>
      </p:sp>
      <p:pic>
        <p:nvPicPr>
          <p:cNvPr id="5" name="Kuva 4">
            <a:extLst>
              <a:ext uri="{FF2B5EF4-FFF2-40B4-BE49-F238E27FC236}">
                <a16:creationId xmlns:a16="http://schemas.microsoft.com/office/drawing/2014/main" id="{FD600E08-DF98-193C-3836-C6D1B5182088}"/>
              </a:ext>
            </a:extLst>
          </p:cNvPr>
          <p:cNvPicPr>
            <a:picLocks noChangeAspect="1"/>
          </p:cNvPicPr>
          <p:nvPr/>
        </p:nvPicPr>
        <p:blipFill>
          <a:blip r:embed="rId3"/>
          <a:stretch>
            <a:fillRect/>
          </a:stretch>
        </p:blipFill>
        <p:spPr>
          <a:xfrm>
            <a:off x="10585440" y="5199925"/>
            <a:ext cx="1207113" cy="664522"/>
          </a:xfrm>
          <a:prstGeom prst="rect">
            <a:avLst/>
          </a:prstGeom>
        </p:spPr>
      </p:pic>
    </p:spTree>
    <p:extLst>
      <p:ext uri="{BB962C8B-B14F-4D97-AF65-F5344CB8AC3E}">
        <p14:creationId xmlns:p14="http://schemas.microsoft.com/office/powerpoint/2010/main" val="39658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4A5A-E2D9-8606-003E-655768DBE6B1}"/>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FEA46612-7D28-DBBD-3A3B-E6B8B750DD3B}"/>
              </a:ext>
            </a:extLst>
          </p:cNvPr>
          <p:cNvSpPr>
            <a:spLocks noGrp="1"/>
          </p:cNvSpPr>
          <p:nvPr>
            <p:ph type="ctrTitle"/>
          </p:nvPr>
        </p:nvSpPr>
        <p:spPr>
          <a:xfrm>
            <a:off x="384516" y="1283367"/>
            <a:ext cx="5934222" cy="7684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sz="2933"/>
              <a:t>Toisaalta institutionaalisesti tai kulttuurisesti hyväksytty osallisuus ei aina ole koettua osallisuutta </a:t>
            </a:r>
          </a:p>
        </p:txBody>
      </p:sp>
      <p:sp>
        <p:nvSpPr>
          <p:cNvPr id="4" name="Alaotsikko 3">
            <a:extLst>
              <a:ext uri="{FF2B5EF4-FFF2-40B4-BE49-F238E27FC236}">
                <a16:creationId xmlns:a16="http://schemas.microsoft.com/office/drawing/2014/main" id="{0E2593BE-F21D-1410-7F25-099A48C591EF}"/>
              </a:ext>
            </a:extLst>
          </p:cNvPr>
          <p:cNvSpPr>
            <a:spLocks noGrp="1"/>
          </p:cNvSpPr>
          <p:nvPr>
            <p:ph type="subTitle" idx="1"/>
          </p:nvPr>
        </p:nvSpPr>
        <p:spPr>
          <a:xfrm>
            <a:off x="536917" y="2051767"/>
            <a:ext cx="9914207" cy="3927800"/>
          </a:xfrm>
        </p:spPr>
        <p:txBody>
          <a:bodyPr numCol="1">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K: ”Mitä </a:t>
            </a:r>
            <a:r>
              <a:rPr lang="fi-FI" err="1">
                <a:latin typeface="Roboto" panose="02000000000000000000" pitchFamily="2" charset="0"/>
                <a:ea typeface="Roboto" panose="02000000000000000000" pitchFamily="2" charset="0"/>
                <a:cs typeface="Roboto" panose="02000000000000000000" pitchFamily="2" charset="0"/>
              </a:rPr>
              <a:t>sä</a:t>
            </a:r>
            <a:r>
              <a:rPr lang="fi-FI">
                <a:latin typeface="Roboto" panose="02000000000000000000" pitchFamily="2" charset="0"/>
                <a:ea typeface="Roboto" panose="02000000000000000000" pitchFamily="2" charset="0"/>
                <a:cs typeface="Roboto" panose="02000000000000000000" pitchFamily="2" charset="0"/>
              </a:rPr>
              <a:t> ajattelet, mikä sen kuulumattomuuden tunteen aiheuttaa? Totta kai se yksinäisyys,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mutta mikä sillä lailla suuremmassa määrin?”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V: ”Eiköhän siihen ole, tee osansa just se huumemaailman hektisyys, että kun aina, kun </a:t>
            </a:r>
            <a:r>
              <a:rPr lang="fi-FI" err="1">
                <a:latin typeface="Roboto" panose="02000000000000000000" pitchFamily="2" charset="0"/>
                <a:ea typeface="Roboto" panose="02000000000000000000" pitchFamily="2" charset="0"/>
                <a:cs typeface="Roboto" panose="02000000000000000000" pitchFamily="2" charset="0"/>
              </a:rPr>
              <a:t>sä</a:t>
            </a:r>
            <a:r>
              <a:rPr lang="fi-FI">
                <a:latin typeface="Roboto" panose="02000000000000000000" pitchFamily="2" charset="0"/>
                <a:ea typeface="Roboto" panose="02000000000000000000" pitchFamily="2" charset="0"/>
                <a:cs typeface="Roboto" panose="02000000000000000000" pitchFamily="2" charset="0"/>
              </a:rPr>
              <a:t> olet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hereillä, niin </a:t>
            </a:r>
            <a:r>
              <a:rPr lang="fi-FI" err="1">
                <a:latin typeface="Roboto" panose="02000000000000000000" pitchFamily="2" charset="0"/>
                <a:ea typeface="Roboto" panose="02000000000000000000" pitchFamily="2" charset="0"/>
                <a:cs typeface="Roboto" panose="02000000000000000000" pitchFamily="2" charset="0"/>
              </a:rPr>
              <a:t>sä</a:t>
            </a:r>
            <a:r>
              <a:rPr lang="fi-FI">
                <a:latin typeface="Roboto" panose="02000000000000000000" pitchFamily="2" charset="0"/>
                <a:ea typeface="Roboto" panose="02000000000000000000" pitchFamily="2" charset="0"/>
                <a:cs typeface="Roboto" panose="02000000000000000000" pitchFamily="2" charset="0"/>
              </a:rPr>
              <a:t> olet jonkun kanssa. Niin kuin että siis kun tottui monta vuotta olemaan sillä lailla,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että </a:t>
            </a:r>
            <a:r>
              <a:rPr lang="fi-FI" err="1">
                <a:latin typeface="Roboto" panose="02000000000000000000" pitchFamily="2" charset="0"/>
                <a:ea typeface="Roboto" panose="02000000000000000000" pitchFamily="2" charset="0"/>
                <a:cs typeface="Roboto" panose="02000000000000000000" pitchFamily="2" charset="0"/>
              </a:rPr>
              <a:t>sä</a:t>
            </a:r>
            <a:r>
              <a:rPr lang="fi-FI">
                <a:latin typeface="Roboto" panose="02000000000000000000" pitchFamily="2" charset="0"/>
                <a:ea typeface="Roboto" panose="02000000000000000000" pitchFamily="2" charset="0"/>
                <a:cs typeface="Roboto" panose="02000000000000000000" pitchFamily="2" charset="0"/>
              </a:rPr>
              <a:t> olit aina jossain ryhmässä tai vähintään kaksin jonkun kanssa menossa ja reissaamassa,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niin ei siihen ole tottunut. Ja siis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olen kyllä siis ollut tosi yksinäinen ihminen koko elämäni,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että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olen kärsinyt siitä aiemminkin joo, niin mulla se kuuluu ehkä vähän luonteeseenkin. Mutta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joo, varmasti kaikille ihmisille, jotka lopettaa kaman käytön, niin on tosi iso juttu se vanhaan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kaveripiiriin välien katkaiseminen ja se yhteisön vaihtaminen tai siihen kuulumisen lopettaminen,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niin on varmasti yksi niistä isoimmista kynnyksistä, mitä ne joutuu tekemään.” (H01)</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”Ei se todellakaan kyllä tarkoita, joo, että työkavereitten kanssa tulee töissä juteltua, ei paljon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muiden kanssa, että niinhän se on. Ja just se, että kun hoitokontaktit on ainoita, joiden kanssa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käy juttelemassa, niin se vähän korostaa sitä yksinäisyyttä sitten sillä just, että ei ole aitoja frendejä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enää, tai siis ei niitä nyt ollut huumepiireissäkään, mitään aitoja kavereita, mutta silloin ainakin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jutteli jonkun kanssa ihan, tunteistaankin kyllä juteltiin, että mutta täällä tietysti ihmiset saa </a:t>
            </a:r>
            <a:r>
              <a:rPr lang="fi-FI" err="1">
                <a:latin typeface="Roboto" panose="02000000000000000000" pitchFamily="2" charset="0"/>
                <a:ea typeface="Roboto" panose="02000000000000000000" pitchFamily="2" charset="0"/>
                <a:cs typeface="Roboto" panose="02000000000000000000" pitchFamily="2" charset="0"/>
              </a:rPr>
              <a:t>palkkaa</a:t>
            </a:r>
            <a:r>
              <a:rPr lang="fi-FI">
                <a:latin typeface="Roboto" panose="02000000000000000000" pitchFamily="2" charset="0"/>
                <a:ea typeface="Roboto" panose="02000000000000000000" pitchFamily="2" charset="0"/>
                <a:cs typeface="Roboto" panose="02000000000000000000" pitchFamily="2" charset="0"/>
              </a:rPr>
              <a:t> siitä, että käy juttelemassa, niin se aina tekee sen eron siihen.” (H01)</a:t>
            </a:r>
          </a:p>
          <a:p>
            <a:pPr marL="0" indent="0">
              <a:lnSpc>
                <a:spcPct val="110000"/>
              </a:lnSpc>
            </a:pPr>
            <a:endParaRPr lang="fi-FI">
              <a:latin typeface="Roboto" panose="02000000000000000000" pitchFamily="2" charset="0"/>
              <a:ea typeface="Roboto" panose="02000000000000000000" pitchFamily="2" charset="0"/>
              <a:cs typeface="Roboto" panose="02000000000000000000" pitchFamily="2" charset="0"/>
            </a:endParaRPr>
          </a:p>
          <a:p>
            <a:pPr marL="228611" indent="-228611">
              <a:lnSpc>
                <a:spcPct val="110000"/>
              </a:lnSpc>
              <a:buFont typeface="Arial" panose="020B0604020202020204" pitchFamily="34" charset="0"/>
              <a:buChar char="•"/>
            </a:pPr>
            <a:r>
              <a:rPr lang="fi-FI"/>
              <a:t>Kuulumisen syvä merkityksellisyys</a:t>
            </a:r>
          </a:p>
          <a:p>
            <a:pPr marL="228611" indent="-228611">
              <a:lnSpc>
                <a:spcPct val="110000"/>
              </a:lnSpc>
              <a:buFont typeface="Arial" panose="020B0604020202020204" pitchFamily="34" charset="0"/>
              <a:buChar char="•"/>
            </a:pPr>
            <a:r>
              <a:rPr lang="fi-FI"/>
              <a:t>Puhuminen kulttuurista käsitystä vastaan päihteitä käyttävistä ihmisistä passiivisina ja vailla toimintamahdollisuuksia olevina</a:t>
            </a:r>
          </a:p>
          <a:p>
            <a:pPr marL="228611" indent="-228611">
              <a:lnSpc>
                <a:spcPct val="110000"/>
              </a:lnSpc>
              <a:buFont typeface="Arial" panose="020B0604020202020204" pitchFamily="34" charset="0"/>
              <a:buChar char="•"/>
            </a:pPr>
            <a:r>
              <a:rPr lang="fi-FI"/>
              <a:t>Kulttuurisesti hyväksyttävä aikuisuus ei välttämättä tarjoa vastaavaa kuulumisen mahdollisuutta, vaan kuulumattomuutta voi tuntea myös ollessa kiinni kulttuurisesti hyväksytyissä osallisuuden paikoissa</a:t>
            </a:r>
            <a:endParaRPr lang="fi-FI">
              <a:latin typeface="Roboto" panose="02000000000000000000" pitchFamily="2" charset="0"/>
              <a:ea typeface="Roboto" panose="02000000000000000000" pitchFamily="2" charset="0"/>
              <a:cs typeface="Roboto" panose="02000000000000000000" pitchFamily="2" charset="0"/>
            </a:endParaRPr>
          </a:p>
          <a:p>
            <a:pPr marL="0" indent="0"/>
            <a:endParaRPr lang="fi-FI">
              <a:latin typeface="Roboto" panose="02000000000000000000" pitchFamily="2" charset="0"/>
              <a:ea typeface="Roboto" panose="02000000000000000000" pitchFamily="2" charset="0"/>
              <a:cs typeface="Roboto" panose="02000000000000000000" pitchFamily="2" charset="0"/>
            </a:endParaRPr>
          </a:p>
          <a:p>
            <a:pPr marL="0" indent="0"/>
            <a:endParaRPr lang="fi-FI">
              <a:latin typeface="Roboto" panose="02000000000000000000" pitchFamily="2" charset="0"/>
              <a:ea typeface="Roboto" panose="02000000000000000000" pitchFamily="2" charset="0"/>
              <a:cs typeface="Roboto" panose="02000000000000000000" pitchFamily="2" charset="0"/>
            </a:endParaRPr>
          </a:p>
          <a:p>
            <a:pPr marL="0" indent="0"/>
            <a:endParaRPr lang="fi-FI">
              <a:latin typeface="Roboto" panose="02000000000000000000" pitchFamily="2" charset="0"/>
              <a:ea typeface="Roboto" panose="02000000000000000000" pitchFamily="2" charset="0"/>
              <a:cs typeface="Roboto" panose="02000000000000000000" pitchFamily="2" charset="0"/>
            </a:endParaRPr>
          </a:p>
        </p:txBody>
      </p:sp>
      <p:sp>
        <p:nvSpPr>
          <p:cNvPr id="5" name="Tekstiruutu 4">
            <a:extLst>
              <a:ext uri="{FF2B5EF4-FFF2-40B4-BE49-F238E27FC236}">
                <a16:creationId xmlns:a16="http://schemas.microsoft.com/office/drawing/2014/main" id="{47E334B3-3964-B4AB-5103-2AC38B570017}"/>
              </a:ext>
            </a:extLst>
          </p:cNvPr>
          <p:cNvSpPr txBox="1"/>
          <p:nvPr/>
        </p:nvSpPr>
        <p:spPr>
          <a:xfrm>
            <a:off x="6394939" y="6081309"/>
            <a:ext cx="5602165" cy="2837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sz="622"/>
              <a:t>Lähde: Hänninen Vesa &amp; Pekkarinen Anna (2023): Kategoriat kuntoutumisen selontekoina. Käytäntötutkimus sosiaalisen kuntoutuksen kehittäminen Kelan kuntoutuspalvelujen yhdyspinnoilla -hankkeesta. Kuntoutusta kehittämässä 37. Helsinki. </a:t>
            </a:r>
          </a:p>
        </p:txBody>
      </p:sp>
    </p:spTree>
    <p:extLst>
      <p:ext uri="{BB962C8B-B14F-4D97-AF65-F5344CB8AC3E}">
        <p14:creationId xmlns:p14="http://schemas.microsoft.com/office/powerpoint/2010/main" val="96193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095C0-EE2C-AA00-2BBB-7096B9DD0D3F}"/>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1E828FE-8DF1-EC7F-A3DF-36748094582A}"/>
              </a:ext>
            </a:extLst>
          </p:cNvPr>
          <p:cNvSpPr>
            <a:spLocks noGrp="1"/>
          </p:cNvSpPr>
          <p:nvPr>
            <p:ph type="ctrTitle"/>
          </p:nvPr>
        </p:nvSpPr>
        <p:spPr>
          <a:xfrm>
            <a:off x="443132" y="878433"/>
            <a:ext cx="5934222" cy="7684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a:t>Toimijuus konkretisoituu arjessa</a:t>
            </a:r>
          </a:p>
        </p:txBody>
      </p:sp>
      <p:sp>
        <p:nvSpPr>
          <p:cNvPr id="4" name="Alaotsikko 3">
            <a:extLst>
              <a:ext uri="{FF2B5EF4-FFF2-40B4-BE49-F238E27FC236}">
                <a16:creationId xmlns:a16="http://schemas.microsoft.com/office/drawing/2014/main" id="{223CDCDA-AF15-5033-C39E-E11D268E1C7A}"/>
              </a:ext>
            </a:extLst>
          </p:cNvPr>
          <p:cNvSpPr>
            <a:spLocks noGrp="1"/>
          </p:cNvSpPr>
          <p:nvPr>
            <p:ph type="subTitle" idx="1"/>
          </p:nvPr>
        </p:nvSpPr>
        <p:spPr>
          <a:xfrm>
            <a:off x="443133" y="1646834"/>
            <a:ext cx="10007991" cy="4332733"/>
          </a:xfrm>
        </p:spPr>
        <p:txBody>
          <a:bodyPr numCol="1">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”Myös se että vieläkin se yksin liikkuminen, niin kyllä se oli aika haastavaa kun tännekin tuli,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rupesin tuossa miettimään, että ei ollut kyllä hyvä idea tulla tänne yksin, mutta kyllä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pystyin.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Mutta oli se kyllä aika haastavaa. Sitten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mietin, että, mitä </a:t>
            </a:r>
            <a:r>
              <a:rPr lang="fi-FI" err="1">
                <a:latin typeface="Roboto" panose="02000000000000000000" pitchFamily="2" charset="0"/>
                <a:ea typeface="Roboto" panose="02000000000000000000" pitchFamily="2" charset="0"/>
                <a:cs typeface="Roboto" panose="02000000000000000000" pitchFamily="2" charset="0"/>
              </a:rPr>
              <a:t>mulle</a:t>
            </a:r>
            <a:r>
              <a:rPr lang="fi-FI">
                <a:latin typeface="Roboto" panose="02000000000000000000" pitchFamily="2" charset="0"/>
                <a:ea typeface="Roboto" panose="02000000000000000000" pitchFamily="2" charset="0"/>
                <a:cs typeface="Roboto" panose="02000000000000000000" pitchFamily="2" charset="0"/>
              </a:rPr>
              <a:t> tapahtuu, että miksi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tulin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yksin. Mutta toisaalta taas </a:t>
            </a:r>
            <a:r>
              <a:rPr lang="fi-FI" err="1">
                <a:latin typeface="Roboto" panose="02000000000000000000" pitchFamily="2" charset="0"/>
                <a:ea typeface="Roboto" panose="02000000000000000000" pitchFamily="2" charset="0"/>
                <a:cs typeface="Roboto" panose="02000000000000000000" pitchFamily="2" charset="0"/>
              </a:rPr>
              <a:t>mun</a:t>
            </a:r>
            <a:r>
              <a:rPr lang="fi-FI">
                <a:latin typeface="Roboto" panose="02000000000000000000" pitchFamily="2" charset="0"/>
                <a:ea typeface="Roboto" panose="02000000000000000000" pitchFamily="2" charset="0"/>
                <a:cs typeface="Roboto" panose="02000000000000000000" pitchFamily="2" charset="0"/>
              </a:rPr>
              <a:t> täytyisi näitä tehdä enemmän. Oikeasti uskaltautua lähtemään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sinne paikkaan yksin, eikä aina turvautuu siihen johonkin. Koska se on vaan niin, on niin vaan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tottunut siihen, koska se on siinä lähellä, niin sitten ei aina välttämättä muista puskea itseään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kokeilemaan sen mukavuusalueen ulkopuolelle, kun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olen semmoinen kuka aina haluaa pysyä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siellä mukavuusalueen sisäpuolella, koska kaikki muut on pelottavaa, ja sitten ei vaan usko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itseensä ollenkaan, kun mulla se itseluottamus on niin alhaalla.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en vaan luota itseeni </a:t>
            </a:r>
            <a:r>
              <a:rPr lang="fi-FI" err="1">
                <a:latin typeface="Roboto" panose="02000000000000000000" pitchFamily="2" charset="0"/>
                <a:ea typeface="Roboto" panose="02000000000000000000" pitchFamily="2" charset="0"/>
                <a:cs typeface="Roboto" panose="02000000000000000000" pitchFamily="2" charset="0"/>
              </a:rPr>
              <a:t>ollenkaan</a:t>
            </a:r>
            <a:r>
              <a:rPr lang="fi-FI">
                <a:latin typeface="Roboto" panose="02000000000000000000" pitchFamily="2" charset="0"/>
                <a:ea typeface="Roboto" panose="02000000000000000000" pitchFamily="2" charset="0"/>
                <a:cs typeface="Roboto" panose="02000000000000000000" pitchFamily="2" charset="0"/>
              </a:rPr>
              <a:t>, niin sitten aina siitä tilanteesta tulee semmoinen, että 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pysty, koska 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pysty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siihen, 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kykene. Sitten on silleen, että jotenkin.. tulee se semmoinen.. tarve siihen, että..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tarvitsee sen tuen. Kyllä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vieläkin turvaudun tosi paljon, mutta sitten taas kyllä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tänäänkin </a:t>
            </a:r>
          </a:p>
          <a:p>
            <a:pPr marL="0" indent="0">
              <a:lnSpc>
                <a:spcPct val="120000"/>
              </a:lnSpc>
            </a:pPr>
            <a:r>
              <a:rPr lang="fi-FI">
                <a:latin typeface="Roboto" panose="02000000000000000000" pitchFamily="2" charset="0"/>
                <a:ea typeface="Roboto" panose="02000000000000000000" pitchFamily="2" charset="0"/>
                <a:cs typeface="Roboto" panose="02000000000000000000" pitchFamily="2" charset="0"/>
              </a:rPr>
              <a:t>tulin yksin, että kyllä se on semmoisen pienen askeleen mennyt eteenpäin.” (H08)</a:t>
            </a:r>
          </a:p>
          <a:p>
            <a:pPr marL="0" indent="0">
              <a:lnSpc>
                <a:spcPct val="120000"/>
              </a:lnSpc>
            </a:pPr>
            <a:endParaRPr lang="fi-FI">
              <a:latin typeface="Roboto" panose="02000000000000000000" pitchFamily="2" charset="0"/>
              <a:ea typeface="Roboto" panose="02000000000000000000" pitchFamily="2" charset="0"/>
              <a:cs typeface="Roboto" panose="02000000000000000000" pitchFamily="2" charset="0"/>
            </a:endParaRPr>
          </a:p>
          <a:p>
            <a:pPr marL="228611" indent="-228611">
              <a:lnSpc>
                <a:spcPct val="120000"/>
              </a:lnSpc>
              <a:buFont typeface="Arial" panose="020B0604020202020204" pitchFamily="34" charset="0"/>
              <a:buChar char="•"/>
            </a:pPr>
            <a:r>
              <a:rPr lang="fi-FI">
                <a:latin typeface="Roboto Medium" panose="02000000000000000000" pitchFamily="2" charset="0"/>
                <a:ea typeface="Roboto Medium" panose="02000000000000000000" pitchFamily="2" charset="0"/>
                <a:cs typeface="Roboto Medium" panose="02000000000000000000" pitchFamily="2" charset="0"/>
              </a:rPr>
              <a:t>Itsensä vastuuttaminen, epämukavuusalueelle asettuminen</a:t>
            </a:r>
          </a:p>
          <a:p>
            <a:pPr marL="228611" indent="-228611">
              <a:lnSpc>
                <a:spcPct val="120000"/>
              </a:lnSpc>
              <a:buFont typeface="Arial" panose="020B0604020202020204" pitchFamily="34" charset="0"/>
              <a:buChar char="•"/>
            </a:pPr>
            <a:r>
              <a:rPr lang="fi-FI">
                <a:latin typeface="Roboto Medium" panose="02000000000000000000" pitchFamily="2" charset="0"/>
                <a:ea typeface="Roboto Medium" panose="02000000000000000000" pitchFamily="2" charset="0"/>
                <a:cs typeface="Roboto Medium" panose="02000000000000000000" pitchFamily="2" charset="0"/>
              </a:rPr>
              <a:t>Toimijuudet risteilevät: tarve toimijuuden tukemiseen, mutta samalla yllättävät irtiotot ja itsenäisyys, jota haastattelutapaamiseen yksin tuleminen konkretisoi</a:t>
            </a:r>
          </a:p>
          <a:p>
            <a:pPr marL="228611" indent="-228611">
              <a:lnSpc>
                <a:spcPct val="120000"/>
              </a:lnSpc>
              <a:buFont typeface="Arial" panose="020B0604020202020204" pitchFamily="34" charset="0"/>
              <a:buChar char="•"/>
            </a:pPr>
            <a:r>
              <a:rPr lang="fi-FI">
                <a:latin typeface="Roboto Medium" panose="02000000000000000000" pitchFamily="2" charset="0"/>
                <a:ea typeface="Roboto Medium" panose="02000000000000000000" pitchFamily="2" charset="0"/>
                <a:cs typeface="Roboto Medium" panose="02000000000000000000" pitchFamily="2" charset="0"/>
              </a:rPr>
              <a:t>Pienet toimijuudet: toisaalta se voi olla mahdollisuuksia tehdä mukavuusalueen sisäpuolella arkea ja elämää koskevia valintoja, mutta toisaalta toivon ja luottamuksen sävyttämä arjen toimijuus voi olla myös kasvanutta uskallusta turvallisuuden tunnetta haastavien valintojen tekemiseen</a:t>
            </a:r>
          </a:p>
          <a:p>
            <a:pPr marL="228611" indent="-228611">
              <a:buFont typeface="Arial" panose="020B0604020202020204" pitchFamily="34" charset="0"/>
              <a:buChar char="•"/>
            </a:pPr>
            <a:endParaRPr lang="fi-FI">
              <a:latin typeface="Roboto" panose="02000000000000000000" pitchFamily="2" charset="0"/>
              <a:ea typeface="Roboto" panose="02000000000000000000" pitchFamily="2" charset="0"/>
              <a:cs typeface="Roboto" panose="02000000000000000000" pitchFamily="2" charset="0"/>
            </a:endParaRPr>
          </a:p>
        </p:txBody>
      </p:sp>
      <p:sp>
        <p:nvSpPr>
          <p:cNvPr id="2" name="Tekstiruutu 1">
            <a:extLst>
              <a:ext uri="{FF2B5EF4-FFF2-40B4-BE49-F238E27FC236}">
                <a16:creationId xmlns:a16="http://schemas.microsoft.com/office/drawing/2014/main" id="{F2A69793-0F88-8289-AEEB-5A4FDF8C8D91}"/>
              </a:ext>
            </a:extLst>
          </p:cNvPr>
          <p:cNvSpPr txBox="1"/>
          <p:nvPr/>
        </p:nvSpPr>
        <p:spPr>
          <a:xfrm>
            <a:off x="6189785" y="6063725"/>
            <a:ext cx="5602165" cy="2837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sz="622"/>
              <a:t>Lähde: Hänninen Vesa &amp; Pekkarinen Anna (2023): Kategoriat kuntoutumisen selontekoina. Käytäntötutkimus sosiaalisen kuntoutuksen kehittäminen Kelan kuntoutuspalvelujen yhdyspinnoilla -hankkeesta. Kuntoutusta kehittämässä 37. Helsinki. </a:t>
            </a:r>
          </a:p>
        </p:txBody>
      </p:sp>
    </p:spTree>
    <p:extLst>
      <p:ext uri="{BB962C8B-B14F-4D97-AF65-F5344CB8AC3E}">
        <p14:creationId xmlns:p14="http://schemas.microsoft.com/office/powerpoint/2010/main" val="60723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09B6E-EB42-85D2-CF8D-470E7AC61A1C}"/>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80D1AB25-DE40-670C-0F1A-167F0BF25EA0}"/>
              </a:ext>
            </a:extLst>
          </p:cNvPr>
          <p:cNvSpPr>
            <a:spLocks noGrp="1"/>
          </p:cNvSpPr>
          <p:nvPr>
            <p:ph type="ctrTitle"/>
          </p:nvPr>
        </p:nvSpPr>
        <p:spPr>
          <a:xfrm>
            <a:off x="443132" y="878433"/>
            <a:ext cx="5934222" cy="7684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a:t>Toimijuus rakentuu suhteissa muihin ihmisiin </a:t>
            </a:r>
          </a:p>
        </p:txBody>
      </p:sp>
      <p:sp>
        <p:nvSpPr>
          <p:cNvPr id="4" name="Alaotsikko 3">
            <a:extLst>
              <a:ext uri="{FF2B5EF4-FFF2-40B4-BE49-F238E27FC236}">
                <a16:creationId xmlns:a16="http://schemas.microsoft.com/office/drawing/2014/main" id="{7B56ECF9-0676-47A2-CF3D-042C820C9C58}"/>
              </a:ext>
            </a:extLst>
          </p:cNvPr>
          <p:cNvSpPr>
            <a:spLocks noGrp="1"/>
          </p:cNvSpPr>
          <p:nvPr>
            <p:ph type="subTitle" idx="1"/>
          </p:nvPr>
        </p:nvSpPr>
        <p:spPr>
          <a:xfrm>
            <a:off x="536917" y="2051767"/>
            <a:ext cx="9914207" cy="3927800"/>
          </a:xfrm>
        </p:spPr>
        <p:txBody>
          <a:bodyPr numCol="1">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”Että mulla ei </a:t>
            </a:r>
            <a:r>
              <a:rPr lang="fi-FI" err="1">
                <a:latin typeface="Roboto" panose="02000000000000000000" pitchFamily="2" charset="0"/>
                <a:ea typeface="Roboto" panose="02000000000000000000" pitchFamily="2" charset="0"/>
                <a:cs typeface="Roboto" panose="02000000000000000000" pitchFamily="2" charset="0"/>
              </a:rPr>
              <a:t>oo</a:t>
            </a:r>
            <a:r>
              <a:rPr lang="fi-FI">
                <a:latin typeface="Roboto" panose="02000000000000000000" pitchFamily="2" charset="0"/>
                <a:ea typeface="Roboto" panose="02000000000000000000" pitchFamily="2" charset="0"/>
                <a:cs typeface="Roboto" panose="02000000000000000000" pitchFamily="2" charset="0"/>
              </a:rPr>
              <a:t> enää se semmoinen, että, mulla ei </a:t>
            </a:r>
            <a:r>
              <a:rPr lang="fi-FI" err="1">
                <a:latin typeface="Roboto" panose="02000000000000000000" pitchFamily="2" charset="0"/>
                <a:ea typeface="Roboto" panose="02000000000000000000" pitchFamily="2" charset="0"/>
                <a:cs typeface="Roboto" panose="02000000000000000000" pitchFamily="2" charset="0"/>
              </a:rPr>
              <a:t>oo</a:t>
            </a:r>
            <a:r>
              <a:rPr lang="fi-FI">
                <a:latin typeface="Roboto" panose="02000000000000000000" pitchFamily="2" charset="0"/>
                <a:ea typeface="Roboto" panose="02000000000000000000" pitchFamily="2" charset="0"/>
                <a:cs typeface="Roboto" panose="02000000000000000000" pitchFamily="2" charset="0"/>
              </a:rPr>
              <a:t> sitä epätoivoa enää. Että ei mulla </a:t>
            </a:r>
            <a:r>
              <a:rPr lang="fi-FI" err="1">
                <a:latin typeface="Roboto" panose="02000000000000000000" pitchFamily="2" charset="0"/>
                <a:ea typeface="Roboto" panose="02000000000000000000" pitchFamily="2" charset="0"/>
                <a:cs typeface="Roboto" panose="02000000000000000000" pitchFamily="2" charset="0"/>
              </a:rPr>
              <a:t>oo</a:t>
            </a:r>
            <a:r>
              <a:rPr lang="fi-FI">
                <a:latin typeface="Roboto" panose="02000000000000000000" pitchFamily="2" charset="0"/>
                <a:ea typeface="Roboto" panose="02000000000000000000" pitchFamily="2" charset="0"/>
                <a:cs typeface="Roboto" panose="02000000000000000000" pitchFamily="2" charset="0"/>
              </a:rPr>
              <a:t>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semmoinen hirveä, että no joo, nyt kaikki aina järjestyy ja </a:t>
            </a:r>
            <a:r>
              <a:rPr lang="fi-FI" err="1">
                <a:latin typeface="Roboto" panose="02000000000000000000" pitchFamily="2" charset="0"/>
                <a:ea typeface="Roboto" panose="02000000000000000000" pitchFamily="2" charset="0"/>
                <a:cs typeface="Roboto" panose="02000000000000000000" pitchFamily="2" charset="0"/>
              </a:rPr>
              <a:t>tällain</a:t>
            </a:r>
            <a:r>
              <a:rPr lang="fi-FI">
                <a:latin typeface="Roboto" panose="02000000000000000000" pitchFamily="2" charset="0"/>
                <a:ea typeface="Roboto" panose="02000000000000000000" pitchFamily="2" charset="0"/>
                <a:cs typeface="Roboto" panose="02000000000000000000" pitchFamily="2" charset="0"/>
              </a:rPr>
              <a:t>. </a:t>
            </a:r>
            <a:r>
              <a:rPr lang="fi-FI" b="1">
                <a:latin typeface="Roboto" panose="02000000000000000000" pitchFamily="2" charset="0"/>
                <a:ea typeface="Roboto" panose="02000000000000000000" pitchFamily="2" charset="0"/>
                <a:cs typeface="Roboto" panose="02000000000000000000" pitchFamily="2" charset="0"/>
              </a:rPr>
              <a:t>Kyllähän </a:t>
            </a:r>
            <a:r>
              <a:rPr lang="fi-FI" b="1" err="1">
                <a:latin typeface="Roboto" panose="02000000000000000000" pitchFamily="2" charset="0"/>
                <a:ea typeface="Roboto" panose="02000000000000000000" pitchFamily="2" charset="0"/>
                <a:cs typeface="Roboto" panose="02000000000000000000" pitchFamily="2" charset="0"/>
              </a:rPr>
              <a:t>mä</a:t>
            </a:r>
            <a:r>
              <a:rPr lang="fi-FI" b="1">
                <a:latin typeface="Roboto" panose="02000000000000000000" pitchFamily="2" charset="0"/>
                <a:ea typeface="Roboto" panose="02000000000000000000" pitchFamily="2" charset="0"/>
                <a:cs typeface="Roboto" panose="02000000000000000000" pitchFamily="2" charset="0"/>
              </a:rPr>
              <a:t> sen nyt </a:t>
            </a:r>
            <a:r>
              <a:rPr lang="fi-FI" b="1" err="1">
                <a:latin typeface="Roboto" panose="02000000000000000000" pitchFamily="2" charset="0"/>
                <a:ea typeface="Roboto" panose="02000000000000000000" pitchFamily="2" charset="0"/>
                <a:cs typeface="Roboto" panose="02000000000000000000" pitchFamily="2" charset="0"/>
              </a:rPr>
              <a:t>tiiän</a:t>
            </a:r>
            <a:r>
              <a:rPr lang="fi-FI" b="1">
                <a:latin typeface="Roboto" panose="02000000000000000000" pitchFamily="2" charset="0"/>
                <a:ea typeface="Roboto" panose="02000000000000000000" pitchFamily="2" charset="0"/>
                <a:cs typeface="Roboto" panose="02000000000000000000" pitchFamily="2" charset="0"/>
              </a:rPr>
              <a:t>, ettei </a:t>
            </a:r>
          </a:p>
          <a:p>
            <a:pPr marL="0" indent="0">
              <a:lnSpc>
                <a:spcPct val="110000"/>
              </a:lnSpc>
            </a:pPr>
            <a:r>
              <a:rPr lang="fi-FI" b="1">
                <a:latin typeface="Roboto" panose="02000000000000000000" pitchFamily="2" charset="0"/>
                <a:ea typeface="Roboto" panose="02000000000000000000" pitchFamily="2" charset="0"/>
                <a:cs typeface="Roboto" panose="02000000000000000000" pitchFamily="2" charset="0"/>
              </a:rPr>
              <a:t>se nyt niinkään, eikä se </a:t>
            </a:r>
            <a:r>
              <a:rPr lang="fi-FI" b="1" err="1">
                <a:latin typeface="Roboto" panose="02000000000000000000" pitchFamily="2" charset="0"/>
                <a:ea typeface="Roboto" panose="02000000000000000000" pitchFamily="2" charset="0"/>
                <a:cs typeface="Roboto" panose="02000000000000000000" pitchFamily="2" charset="0"/>
              </a:rPr>
              <a:t>oo</a:t>
            </a:r>
            <a:r>
              <a:rPr lang="fi-FI" b="1">
                <a:latin typeface="Roboto" panose="02000000000000000000" pitchFamily="2" charset="0"/>
                <a:ea typeface="Roboto" panose="02000000000000000000" pitchFamily="2" charset="0"/>
                <a:cs typeface="Roboto" panose="02000000000000000000" pitchFamily="2" charset="0"/>
              </a:rPr>
              <a:t> </a:t>
            </a:r>
            <a:r>
              <a:rPr lang="fi-FI" b="1" err="1">
                <a:latin typeface="Roboto" panose="02000000000000000000" pitchFamily="2" charset="0"/>
                <a:ea typeface="Roboto" panose="02000000000000000000" pitchFamily="2" charset="0"/>
                <a:cs typeface="Roboto" panose="02000000000000000000" pitchFamily="2" charset="0"/>
              </a:rPr>
              <a:t>sun</a:t>
            </a:r>
            <a:r>
              <a:rPr lang="fi-FI" b="1">
                <a:latin typeface="Roboto" panose="02000000000000000000" pitchFamily="2" charset="0"/>
                <a:ea typeface="Roboto" panose="02000000000000000000" pitchFamily="2" charset="0"/>
                <a:cs typeface="Roboto" panose="02000000000000000000" pitchFamily="2" charset="0"/>
              </a:rPr>
              <a:t> harteilla tämä kaikki ja </a:t>
            </a:r>
            <a:r>
              <a:rPr lang="fi-FI" b="1" err="1">
                <a:latin typeface="Roboto" panose="02000000000000000000" pitchFamily="2" charset="0"/>
                <a:ea typeface="Roboto" panose="02000000000000000000" pitchFamily="2" charset="0"/>
                <a:cs typeface="Roboto" panose="02000000000000000000" pitchFamily="2" charset="0"/>
              </a:rPr>
              <a:t>tällain</a:t>
            </a:r>
            <a:r>
              <a:rPr lang="fi-FI" b="1">
                <a:latin typeface="Roboto" panose="02000000000000000000" pitchFamily="2" charset="0"/>
                <a:ea typeface="Roboto" panose="02000000000000000000" pitchFamily="2" charset="0"/>
                <a:cs typeface="Roboto" panose="02000000000000000000" pitchFamily="2" charset="0"/>
              </a:rPr>
              <a:t> näin. Mutta </a:t>
            </a:r>
            <a:r>
              <a:rPr lang="fi-FI" b="1" err="1">
                <a:latin typeface="Roboto" panose="02000000000000000000" pitchFamily="2" charset="0"/>
                <a:ea typeface="Roboto" panose="02000000000000000000" pitchFamily="2" charset="0"/>
                <a:cs typeface="Roboto" panose="02000000000000000000" pitchFamily="2" charset="0"/>
              </a:rPr>
              <a:t>mä</a:t>
            </a:r>
            <a:r>
              <a:rPr lang="fi-FI" b="1">
                <a:latin typeface="Roboto" panose="02000000000000000000" pitchFamily="2" charset="0"/>
                <a:ea typeface="Roboto" panose="02000000000000000000" pitchFamily="2" charset="0"/>
                <a:cs typeface="Roboto" panose="02000000000000000000" pitchFamily="2" charset="0"/>
              </a:rPr>
              <a:t> en </a:t>
            </a:r>
            <a:r>
              <a:rPr lang="fi-FI" b="1" err="1">
                <a:latin typeface="Roboto" panose="02000000000000000000" pitchFamily="2" charset="0"/>
                <a:ea typeface="Roboto" panose="02000000000000000000" pitchFamily="2" charset="0"/>
                <a:cs typeface="Roboto" panose="02000000000000000000" pitchFamily="2" charset="0"/>
              </a:rPr>
              <a:t>oo</a:t>
            </a:r>
            <a:r>
              <a:rPr lang="fi-FI" b="1">
                <a:latin typeface="Roboto" panose="02000000000000000000" pitchFamily="2" charset="0"/>
                <a:ea typeface="Roboto" panose="02000000000000000000" pitchFamily="2" charset="0"/>
                <a:cs typeface="Roboto" panose="02000000000000000000" pitchFamily="2" charset="0"/>
              </a:rPr>
              <a:t> kuitenkaan </a:t>
            </a:r>
          </a:p>
          <a:p>
            <a:pPr marL="0" indent="0">
              <a:lnSpc>
                <a:spcPct val="110000"/>
              </a:lnSpc>
            </a:pPr>
            <a:r>
              <a:rPr lang="fi-FI" b="1">
                <a:latin typeface="Roboto" panose="02000000000000000000" pitchFamily="2" charset="0"/>
                <a:ea typeface="Roboto" panose="02000000000000000000" pitchFamily="2" charset="0"/>
                <a:cs typeface="Roboto" panose="02000000000000000000" pitchFamily="2" charset="0"/>
              </a:rPr>
              <a:t>enää siellä nurkassa täysin toivottomassa tilanteessa, jossa kukaan ei auta. Mulla on nyt joku, </a:t>
            </a:r>
          </a:p>
          <a:p>
            <a:pPr marL="0" indent="0">
              <a:lnSpc>
                <a:spcPct val="110000"/>
              </a:lnSpc>
            </a:pPr>
            <a:r>
              <a:rPr lang="fi-FI" b="1">
                <a:latin typeface="Roboto" panose="02000000000000000000" pitchFamily="2" charset="0"/>
                <a:ea typeface="Roboto" panose="02000000000000000000" pitchFamily="2" charset="0"/>
                <a:cs typeface="Roboto" panose="02000000000000000000" pitchFamily="2" charset="0"/>
              </a:rPr>
              <a:t>joka auttaa ja tekee sen, mitä pystyy</a:t>
            </a:r>
            <a:r>
              <a:rPr lang="fi-FI">
                <a:latin typeface="Roboto" panose="02000000000000000000" pitchFamily="2" charset="0"/>
                <a:ea typeface="Roboto" panose="02000000000000000000" pitchFamily="2" charset="0"/>
                <a:cs typeface="Roboto" panose="02000000000000000000" pitchFamily="2" charset="0"/>
              </a:rPr>
              <a:t>. Että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olin vain tilanteessa, jossa ei </a:t>
            </a:r>
            <a:r>
              <a:rPr lang="fi-FI" err="1">
                <a:latin typeface="Roboto" panose="02000000000000000000" pitchFamily="2" charset="0"/>
                <a:ea typeface="Roboto" panose="02000000000000000000" pitchFamily="2" charset="0"/>
                <a:cs typeface="Roboto" panose="02000000000000000000" pitchFamily="2" charset="0"/>
              </a:rPr>
              <a:t>ollu</a:t>
            </a:r>
            <a:r>
              <a:rPr lang="fi-FI">
                <a:latin typeface="Roboto" panose="02000000000000000000" pitchFamily="2" charset="0"/>
                <a:ea typeface="Roboto" panose="02000000000000000000" pitchFamily="2" charset="0"/>
                <a:cs typeface="Roboto" panose="02000000000000000000" pitchFamily="2" charset="0"/>
              </a:rPr>
              <a:t> enää mitään. Että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kun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en </a:t>
            </a:r>
            <a:r>
              <a:rPr lang="fi-FI" err="1">
                <a:latin typeface="Roboto" panose="02000000000000000000" pitchFamily="2" charset="0"/>
                <a:ea typeface="Roboto" panose="02000000000000000000" pitchFamily="2" charset="0"/>
                <a:cs typeface="Roboto" panose="02000000000000000000" pitchFamily="2" charset="0"/>
              </a:rPr>
              <a:t>päässy</a:t>
            </a:r>
            <a:r>
              <a:rPr lang="fi-FI">
                <a:latin typeface="Roboto" panose="02000000000000000000" pitchFamily="2" charset="0"/>
                <a:ea typeface="Roboto" panose="02000000000000000000" pitchFamily="2" charset="0"/>
                <a:cs typeface="Roboto" panose="02000000000000000000" pitchFamily="2" charset="0"/>
              </a:rPr>
              <a:t> missään eteenpäin,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olin vain ihan toivottomassa tilanteessa. Ja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olin </a:t>
            </a:r>
            <a:r>
              <a:rPr lang="fi-FI" err="1">
                <a:latin typeface="Roboto" panose="02000000000000000000" pitchFamily="2" charset="0"/>
                <a:ea typeface="Roboto" panose="02000000000000000000" pitchFamily="2" charset="0"/>
                <a:cs typeface="Roboto" panose="02000000000000000000" pitchFamily="2" charset="0"/>
              </a:rPr>
              <a:t>ollu</a:t>
            </a:r>
            <a:r>
              <a:rPr lang="fi-FI">
                <a:latin typeface="Roboto" panose="02000000000000000000" pitchFamily="2" charset="0"/>
                <a:ea typeface="Roboto" panose="02000000000000000000" pitchFamily="2" charset="0"/>
                <a:cs typeface="Roboto" panose="02000000000000000000" pitchFamily="2" charset="0"/>
              </a:rPr>
              <a:t>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siinä jo pitkään ja </a:t>
            </a:r>
            <a:r>
              <a:rPr lang="fi-FI" err="1">
                <a:latin typeface="Roboto" panose="02000000000000000000" pitchFamily="2" charset="0"/>
                <a:ea typeface="Roboto" panose="02000000000000000000" pitchFamily="2" charset="0"/>
                <a:cs typeface="Roboto" panose="02000000000000000000" pitchFamily="2" charset="0"/>
              </a:rPr>
              <a:t>tehny</a:t>
            </a:r>
            <a:r>
              <a:rPr lang="fi-FI">
                <a:latin typeface="Roboto" panose="02000000000000000000" pitchFamily="2" charset="0"/>
                <a:ea typeface="Roboto" panose="02000000000000000000" pitchFamily="2" charset="0"/>
                <a:cs typeface="Roboto" panose="02000000000000000000" pitchFamily="2" charset="0"/>
              </a:rPr>
              <a:t> vain, koska oli pakko, vaikken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enää </a:t>
            </a:r>
            <a:r>
              <a:rPr lang="fi-FI" err="1">
                <a:latin typeface="Roboto" panose="02000000000000000000" pitchFamily="2" charset="0"/>
                <a:ea typeface="Roboto" panose="02000000000000000000" pitchFamily="2" charset="0"/>
                <a:cs typeface="Roboto" panose="02000000000000000000" pitchFamily="2" charset="0"/>
              </a:rPr>
              <a:t>pystyny</a:t>
            </a:r>
            <a:r>
              <a:rPr lang="fi-FI">
                <a:latin typeface="Roboto" panose="02000000000000000000" pitchFamily="2" charset="0"/>
                <a:ea typeface="Roboto" panose="02000000000000000000" pitchFamily="2" charset="0"/>
                <a:cs typeface="Roboto" panose="02000000000000000000" pitchFamily="2" charset="0"/>
              </a:rPr>
              <a:t>, </a:t>
            </a:r>
            <a:r>
              <a:rPr lang="fi-FI" err="1">
                <a:latin typeface="Roboto" panose="02000000000000000000" pitchFamily="2" charset="0"/>
                <a:ea typeface="Roboto" panose="02000000000000000000" pitchFamily="2" charset="0"/>
                <a:cs typeface="Roboto" panose="02000000000000000000" pitchFamily="2" charset="0"/>
              </a:rPr>
              <a:t>jolloinka</a:t>
            </a:r>
            <a:r>
              <a:rPr lang="fi-FI">
                <a:latin typeface="Roboto" panose="02000000000000000000" pitchFamily="2" charset="0"/>
                <a:ea typeface="Roboto" panose="02000000000000000000" pitchFamily="2" charset="0"/>
                <a:cs typeface="Roboto" panose="02000000000000000000" pitchFamily="2" charset="0"/>
              </a:rPr>
              <a:t> tilanne koko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ajan vain paheni. – – Että kyllähän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sen nyt tiesin jo, kun oli jo </a:t>
            </a:r>
            <a:r>
              <a:rPr lang="fi-FI" err="1">
                <a:latin typeface="Roboto" panose="02000000000000000000" pitchFamily="2" charset="0"/>
                <a:ea typeface="Roboto" panose="02000000000000000000" pitchFamily="2" charset="0"/>
                <a:cs typeface="Roboto" panose="02000000000000000000" pitchFamily="2" charset="0"/>
              </a:rPr>
              <a:t>päätyny</a:t>
            </a:r>
            <a:r>
              <a:rPr lang="fi-FI">
                <a:latin typeface="Roboto" panose="02000000000000000000" pitchFamily="2" charset="0"/>
                <a:ea typeface="Roboto" panose="02000000000000000000" pitchFamily="2" charset="0"/>
                <a:cs typeface="Roboto" panose="02000000000000000000" pitchFamily="2" charset="0"/>
              </a:rPr>
              <a:t> siihen, että oli töissä jo </a:t>
            </a:r>
          </a:p>
          <a:p>
            <a:pPr marL="0" indent="0">
              <a:lnSpc>
                <a:spcPct val="110000"/>
              </a:lnSpc>
            </a:pPr>
            <a:r>
              <a:rPr lang="fi-FI" err="1">
                <a:latin typeface="Roboto" panose="02000000000000000000" pitchFamily="2" charset="0"/>
                <a:ea typeface="Roboto" panose="02000000000000000000" pitchFamily="2" charset="0"/>
                <a:cs typeface="Roboto" panose="02000000000000000000" pitchFamily="2" charset="0"/>
              </a:rPr>
              <a:t>tehny</a:t>
            </a:r>
            <a:r>
              <a:rPr lang="fi-FI">
                <a:latin typeface="Roboto" panose="02000000000000000000" pitchFamily="2" charset="0"/>
                <a:ea typeface="Roboto" panose="02000000000000000000" pitchFamily="2" charset="0"/>
                <a:cs typeface="Roboto" panose="02000000000000000000" pitchFamily="2" charset="0"/>
              </a:rPr>
              <a:t> liikaa ja </a:t>
            </a:r>
            <a:r>
              <a:rPr lang="fi-FI" err="1">
                <a:latin typeface="Roboto" panose="02000000000000000000" pitchFamily="2" charset="0"/>
                <a:ea typeface="Roboto" panose="02000000000000000000" pitchFamily="2" charset="0"/>
                <a:cs typeface="Roboto" panose="02000000000000000000" pitchFamily="2" charset="0"/>
              </a:rPr>
              <a:t>nähny</a:t>
            </a:r>
            <a:r>
              <a:rPr lang="fi-FI">
                <a:latin typeface="Roboto" panose="02000000000000000000" pitchFamily="2" charset="0"/>
                <a:ea typeface="Roboto" panose="02000000000000000000" pitchFamily="2" charset="0"/>
                <a:cs typeface="Roboto" panose="02000000000000000000" pitchFamily="2" charset="0"/>
              </a:rPr>
              <a:t> mihin se johti, että sitten tulee fyysisiä vammoja, joita ei saada koskaan enää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korjattua kokonaan. Niin, että kyllähän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sen tiesin, että eihän siitä hyvä seuraa ja siksi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aina </a:t>
            </a:r>
          </a:p>
          <a:p>
            <a:pPr marL="0" indent="0">
              <a:lnSpc>
                <a:spcPct val="110000"/>
              </a:lnSpc>
            </a:pPr>
            <a:r>
              <a:rPr lang="fi-FI">
                <a:latin typeface="Roboto" panose="02000000000000000000" pitchFamily="2" charset="0"/>
                <a:ea typeface="Roboto" panose="02000000000000000000" pitchFamily="2" charset="0"/>
                <a:cs typeface="Roboto" panose="02000000000000000000" pitchFamily="2" charset="0"/>
              </a:rPr>
              <a:t>yritin hakea sitä apua. Että nyt on se, että on ainakin </a:t>
            </a:r>
            <a:r>
              <a:rPr lang="fi-FI" err="1">
                <a:latin typeface="Roboto" panose="02000000000000000000" pitchFamily="2" charset="0"/>
                <a:ea typeface="Roboto" panose="02000000000000000000" pitchFamily="2" charset="0"/>
                <a:cs typeface="Roboto" panose="02000000000000000000" pitchFamily="2" charset="0"/>
              </a:rPr>
              <a:t>saanu</a:t>
            </a:r>
            <a:r>
              <a:rPr lang="fi-FI">
                <a:latin typeface="Roboto" panose="02000000000000000000" pitchFamily="2" charset="0"/>
                <a:ea typeface="Roboto" panose="02000000000000000000" pitchFamily="2" charset="0"/>
                <a:cs typeface="Roboto" panose="02000000000000000000" pitchFamily="2" charset="0"/>
              </a:rPr>
              <a:t> sen jatkuvan pahenemisen tilan on </a:t>
            </a:r>
          </a:p>
          <a:p>
            <a:pPr marL="0" indent="0">
              <a:lnSpc>
                <a:spcPct val="110000"/>
              </a:lnSpc>
            </a:pPr>
            <a:r>
              <a:rPr lang="fi-FI" err="1">
                <a:latin typeface="Roboto" panose="02000000000000000000" pitchFamily="2" charset="0"/>
                <a:ea typeface="Roboto" panose="02000000000000000000" pitchFamily="2" charset="0"/>
                <a:cs typeface="Roboto" panose="02000000000000000000" pitchFamily="2" charset="0"/>
              </a:rPr>
              <a:t>saanu</a:t>
            </a:r>
            <a:r>
              <a:rPr lang="fi-FI">
                <a:latin typeface="Roboto" panose="02000000000000000000" pitchFamily="2" charset="0"/>
                <a:ea typeface="Roboto" panose="02000000000000000000" pitchFamily="2" charset="0"/>
                <a:cs typeface="Roboto" panose="02000000000000000000" pitchFamily="2" charset="0"/>
              </a:rPr>
              <a:t> </a:t>
            </a:r>
            <a:r>
              <a:rPr lang="fi-FI" err="1">
                <a:latin typeface="Roboto" panose="02000000000000000000" pitchFamily="2" charset="0"/>
                <a:ea typeface="Roboto" panose="02000000000000000000" pitchFamily="2" charset="0"/>
                <a:cs typeface="Roboto" panose="02000000000000000000" pitchFamily="2" charset="0"/>
              </a:rPr>
              <a:t>ainaki</a:t>
            </a:r>
            <a:r>
              <a:rPr lang="fi-FI">
                <a:latin typeface="Roboto" panose="02000000000000000000" pitchFamily="2" charset="0"/>
                <a:ea typeface="Roboto" panose="02000000000000000000" pitchFamily="2" charset="0"/>
                <a:cs typeface="Roboto" panose="02000000000000000000" pitchFamily="2" charset="0"/>
              </a:rPr>
              <a:t> näillä hoidoilla” (H09)</a:t>
            </a:r>
          </a:p>
          <a:p>
            <a:pPr marL="0" indent="0">
              <a:lnSpc>
                <a:spcPct val="110000"/>
              </a:lnSpc>
            </a:pPr>
            <a:endParaRPr lang="fi-FI">
              <a:latin typeface="Roboto" panose="02000000000000000000" pitchFamily="2" charset="0"/>
              <a:ea typeface="Roboto" panose="02000000000000000000" pitchFamily="2" charset="0"/>
              <a:cs typeface="Roboto" panose="02000000000000000000" pitchFamily="2" charset="0"/>
            </a:endParaRPr>
          </a:p>
          <a:p>
            <a:pPr marL="228611" indent="-228611">
              <a:lnSpc>
                <a:spcPct val="110000"/>
              </a:lnSpc>
              <a:buFont typeface="Arial" panose="020B0604020202020204" pitchFamily="34" charset="0"/>
              <a:buChar char="•"/>
            </a:pPr>
            <a:r>
              <a:rPr lang="fi-FI"/>
              <a:t>Paitsi asiakkaan, myös työntekijän suhteet ympäröivään yhteiskuntaan ja palvelujärjestelmään muovaavat toimijuuksien rakentumista</a:t>
            </a:r>
          </a:p>
          <a:p>
            <a:pPr marL="228611" indent="-228611">
              <a:lnSpc>
                <a:spcPct val="110000"/>
              </a:lnSpc>
              <a:buFont typeface="Arial" panose="020B0604020202020204" pitchFamily="34" charset="0"/>
              <a:buChar char="•"/>
            </a:pPr>
            <a:r>
              <a:rPr lang="fi-FI"/>
              <a:t>Haastateltavan ja työntekijän toimijuudet kietoutuvat selonteossa yhteen sisältäen eri suunnista rakentuvaa rajallisuutta (ks. samansuuntaisesti Ranta 2020) </a:t>
            </a:r>
            <a:endParaRPr lang="fi-FI">
              <a:latin typeface="Roboto" panose="02000000000000000000" pitchFamily="2" charset="0"/>
              <a:ea typeface="Roboto" panose="02000000000000000000" pitchFamily="2" charset="0"/>
              <a:cs typeface="Roboto" panose="02000000000000000000" pitchFamily="2" charset="0"/>
            </a:endParaRPr>
          </a:p>
        </p:txBody>
      </p:sp>
      <p:sp>
        <p:nvSpPr>
          <p:cNvPr id="2" name="Tekstiruutu 1">
            <a:extLst>
              <a:ext uri="{FF2B5EF4-FFF2-40B4-BE49-F238E27FC236}">
                <a16:creationId xmlns:a16="http://schemas.microsoft.com/office/drawing/2014/main" id="{94EA3E3B-AF82-B491-98D6-11D5765B4F6B}"/>
              </a:ext>
            </a:extLst>
          </p:cNvPr>
          <p:cNvSpPr txBox="1"/>
          <p:nvPr/>
        </p:nvSpPr>
        <p:spPr>
          <a:xfrm>
            <a:off x="6394939" y="6081309"/>
            <a:ext cx="5602165" cy="2837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sz="622"/>
              <a:t>Lähde: Hänninen Vesa &amp; Pekkarinen Anna (2023): Kategoriat kuntoutumisen selontekoina. Käytäntötutkimus sosiaalisen kuntoutuksen kehittäminen Kelan kuntoutuspalvelujen yhdyspinnoilla -hankkeesta. Kuntoutusta kehittämässä 37. Helsinki. </a:t>
            </a:r>
          </a:p>
        </p:txBody>
      </p:sp>
    </p:spTree>
    <p:extLst>
      <p:ext uri="{BB962C8B-B14F-4D97-AF65-F5344CB8AC3E}">
        <p14:creationId xmlns:p14="http://schemas.microsoft.com/office/powerpoint/2010/main" val="244418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descr="Kuva, joka sisältää kohteen taivas, piha-, auringonnousu, maisema">
            <a:extLst>
              <a:ext uri="{FF2B5EF4-FFF2-40B4-BE49-F238E27FC236}">
                <a16:creationId xmlns:a16="http://schemas.microsoft.com/office/drawing/2014/main" id="{CC9A96B0-81A4-E9D7-E62D-046DF35212C0}"/>
              </a:ext>
            </a:extLst>
          </p:cNvPr>
          <p:cNvPicPr>
            <a:picLocks noGrp="1" noChangeAspect="1"/>
          </p:cNvPicPr>
          <p:nvPr>
            <p:ph type="pic" idx="2"/>
          </p:nvPr>
        </p:nvPicPr>
        <p:blipFill>
          <a:blip r:embed="rId2"/>
          <a:srcRect l="25091" r="25091"/>
          <a:stretch>
            <a:fillRect/>
          </a:stretch>
        </p:blipFill>
        <p:spPr>
          <a:xfrm>
            <a:off x="6118284" y="-29606"/>
            <a:ext cx="6073717" cy="6857906"/>
          </a:xfrm>
        </p:spPr>
      </p:pic>
      <p:sp>
        <p:nvSpPr>
          <p:cNvPr id="5" name="Otsikko 4">
            <a:extLst>
              <a:ext uri="{FF2B5EF4-FFF2-40B4-BE49-F238E27FC236}">
                <a16:creationId xmlns:a16="http://schemas.microsoft.com/office/drawing/2014/main" id="{A9FC6697-17CF-2069-6EA3-EF8C7665028C}"/>
              </a:ext>
            </a:extLst>
          </p:cNvPr>
          <p:cNvSpPr>
            <a:spLocks noGrp="1"/>
          </p:cNvSpPr>
          <p:nvPr>
            <p:ph type="ctrTitle"/>
          </p:nvPr>
        </p:nvSpPr>
        <p:spPr>
          <a:xfrm>
            <a:off x="384515" y="692620"/>
            <a:ext cx="5305400" cy="7684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a:t>Osallisuuden, toimijuuden ja ihmisarvon sidos	</a:t>
            </a:r>
          </a:p>
        </p:txBody>
      </p:sp>
      <p:sp>
        <p:nvSpPr>
          <p:cNvPr id="6" name="Alaotsikko 5">
            <a:extLst>
              <a:ext uri="{FF2B5EF4-FFF2-40B4-BE49-F238E27FC236}">
                <a16:creationId xmlns:a16="http://schemas.microsoft.com/office/drawing/2014/main" id="{F079F681-1493-CEE9-3D9A-53CB533A6EF8}"/>
              </a:ext>
            </a:extLst>
          </p:cNvPr>
          <p:cNvSpPr>
            <a:spLocks noGrp="1"/>
          </p:cNvSpPr>
          <p:nvPr>
            <p:ph type="subTitle" idx="1"/>
          </p:nvPr>
        </p:nvSpPr>
        <p:spPr>
          <a:xfrm>
            <a:off x="320512" y="1747101"/>
            <a:ext cx="5369404" cy="4537435"/>
          </a:xfrm>
        </p:spPr>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228611" indent="-228611">
              <a:lnSpc>
                <a:spcPct val="120000"/>
              </a:lnSpc>
              <a:spcAft>
                <a:spcPts val="400"/>
              </a:spcAft>
              <a:buFont typeface="Arial" panose="020B0604020202020204" pitchFamily="34" charset="0"/>
              <a:buChar char="•"/>
            </a:pPr>
            <a:r>
              <a:rPr lang="fi-FI" sz="2200">
                <a:latin typeface="Roboto" panose="02000000000000000000" pitchFamily="2" charset="0"/>
                <a:ea typeface="Roboto" panose="02000000000000000000" pitchFamily="2" charset="0"/>
                <a:cs typeface="Roboto" panose="02000000000000000000" pitchFamily="2" charset="0"/>
              </a:rPr>
              <a:t>Syrjäyttäminen ja marginaaliin määrittely on tietynlainen yhteiskunnallinen perustarve </a:t>
            </a:r>
          </a:p>
          <a:p>
            <a:pPr marL="228611" indent="-228611">
              <a:lnSpc>
                <a:spcPct val="120000"/>
              </a:lnSpc>
              <a:spcAft>
                <a:spcPts val="400"/>
              </a:spcAft>
              <a:buFont typeface="Arial" panose="020B0604020202020204" pitchFamily="34" charset="0"/>
              <a:buChar char="•"/>
            </a:pPr>
            <a:r>
              <a:rPr lang="fi-FI" sz="2200">
                <a:latin typeface="Roboto" panose="02000000000000000000" pitchFamily="2" charset="0"/>
                <a:ea typeface="Roboto" panose="02000000000000000000" pitchFamily="2" charset="0"/>
                <a:cs typeface="Roboto" panose="02000000000000000000" pitchFamily="2" charset="0"/>
              </a:rPr>
              <a:t>Otamme jatkuvasti kantaa ihmisarvoon monilla eri tasoilla arkisista käytännöistä palveluiden järjestämisen tapojen kautta yhteiskunnallisiin keskusteluihin </a:t>
            </a:r>
          </a:p>
          <a:p>
            <a:pPr marL="228611" indent="-228611">
              <a:lnSpc>
                <a:spcPct val="120000"/>
              </a:lnSpc>
              <a:spcAft>
                <a:spcPts val="400"/>
              </a:spcAft>
              <a:buFont typeface="Arial" panose="020B0604020202020204" pitchFamily="34" charset="0"/>
              <a:buChar char="•"/>
            </a:pPr>
            <a:r>
              <a:rPr lang="fi-FI" sz="2200">
                <a:latin typeface="Roboto" panose="02000000000000000000" pitchFamily="2" charset="0"/>
                <a:ea typeface="Roboto" panose="02000000000000000000" pitchFamily="2" charset="0"/>
                <a:cs typeface="Roboto" panose="02000000000000000000" pitchFamily="2" charset="0"/>
              </a:rPr>
              <a:t>Yhteiskunnallisesta osallistumisesta määrätään esimerkiksi sekä perustuslaissa että hyvinvointialueista annetussa laissa: PL (731/1999) velvoittaa julkista valtaa edistämään yksilön osallistumismahdollisuuksia. Hyvinvointialuelain (611/2021) yhtenä tarkoituksena on luoda edellytykset asukkaiden osallistumis- ja vaikuttamismahdollisuuksien toteuttamiselle hyvinvointialueen toiminnassa. </a:t>
            </a:r>
            <a:r>
              <a:rPr lang="fi-FI" sz="220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fi-FI" sz="2200">
                <a:latin typeface="Roboto Medium" panose="02000000000000000000" pitchFamily="2" charset="0"/>
                <a:ea typeface="Roboto Medium" panose="02000000000000000000" pitchFamily="2" charset="0"/>
                <a:cs typeface="Roboto Medium" panose="02000000000000000000" pitchFamily="2" charset="0"/>
                <a:sym typeface="Wingdings" panose="05000000000000000000" pitchFamily="2" charset="2"/>
              </a:rPr>
              <a:t>Keiden ääni kuuluu? Miten ihmisarvon, osallisuuden ja toimijuuden koettu ja suhteellinen luonne otetaan huomioon palveluiden suunnittelussa ja toteutuksessa? </a:t>
            </a:r>
            <a:endParaRPr lang="fi-FI" sz="2200">
              <a:latin typeface="Roboto Medium" panose="02000000000000000000" pitchFamily="2" charset="0"/>
              <a:ea typeface="Roboto Medium" panose="02000000000000000000" pitchFamily="2" charset="0"/>
              <a:cs typeface="Roboto Medium" panose="02000000000000000000" pitchFamily="2" charset="0"/>
            </a:endParaRPr>
          </a:p>
          <a:p>
            <a:pPr marL="228611" indent="-228611">
              <a:lnSpc>
                <a:spcPct val="120000"/>
              </a:lnSpc>
              <a:spcAft>
                <a:spcPts val="400"/>
              </a:spcAft>
              <a:buFont typeface="Arial" panose="020B0604020202020204" pitchFamily="34" charset="0"/>
              <a:buChar char="•"/>
            </a:pPr>
            <a:r>
              <a:rPr lang="fi-FI" sz="2200">
                <a:latin typeface="Roboto" panose="02000000000000000000" pitchFamily="2" charset="0"/>
                <a:ea typeface="Roboto" panose="02000000000000000000" pitchFamily="2" charset="0"/>
                <a:cs typeface="Roboto" panose="02000000000000000000" pitchFamily="2" charset="0"/>
              </a:rPr>
              <a:t>Keskeiseksi ongelmaksi määrittyy yhteiskunnan kyvyttömyys tuottaa oikeudenmukaisuuden kokemuksia ihmisille, joiden osallisuus ja toimijuus on määritelty jollakin tavoin kelpaamattomaksi tai poikkeavaksi (Hänninen &amp; Pekkarinen 2023) – </a:t>
            </a:r>
            <a:r>
              <a:rPr lang="fi-FI" sz="2200">
                <a:latin typeface="Roboto Medium" panose="02000000000000000000" pitchFamily="2" charset="0"/>
                <a:ea typeface="Roboto Medium" panose="02000000000000000000" pitchFamily="2" charset="0"/>
                <a:cs typeface="Roboto Medium" panose="02000000000000000000" pitchFamily="2" charset="0"/>
              </a:rPr>
              <a:t>Ihmisarvon edistäminen lähtee liikkeelle osallisuuksien ja toimijuuksien moninaisuuden kunnioittamisesta ja kulttuuristen odotusten purkamisesta, ei ihmiselämän moraalisesta normittamisesta ansaitseviin ja ansaitsemattomiin. Ilman osallisuutta ihmisarvo voi vaarantua. </a:t>
            </a:r>
            <a:endParaRPr lang="fi-FI" sz="2200">
              <a:latin typeface="Roboto" panose="02000000000000000000" pitchFamily="2" charset="0"/>
              <a:ea typeface="Roboto" panose="02000000000000000000" pitchFamily="2" charset="0"/>
              <a:cs typeface="Roboto" panose="02000000000000000000" pitchFamily="2" charset="0"/>
            </a:endParaRPr>
          </a:p>
          <a:p>
            <a:pPr marL="228611" indent="-228611">
              <a:buFont typeface="Arial" panose="020B0604020202020204" pitchFamily="34" charset="0"/>
              <a:buChar char="•"/>
            </a:pPr>
            <a:endParaRPr lang="fi-FI">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9713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A9505E1-6C62-3B67-B1D6-68DD43F920D0}"/>
              </a:ext>
            </a:extLst>
          </p:cNvPr>
          <p:cNvSpPr>
            <a:spLocks noGrp="1"/>
          </p:cNvSpPr>
          <p:nvPr>
            <p:ph type="ctrTitle"/>
          </p:nvPr>
        </p:nvSpPr>
        <p:spPr>
          <a:xfrm>
            <a:off x="1990160" y="2921667"/>
            <a:ext cx="1553141" cy="7684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a:t>Kiitos!</a:t>
            </a:r>
          </a:p>
        </p:txBody>
      </p:sp>
      <p:pic>
        <p:nvPicPr>
          <p:cNvPr id="6" name="Kuvan paikkamerkki 5" descr="Kuva, joka sisältää kohteen piha-, puu, aita, lumi">
            <a:extLst>
              <a:ext uri="{FF2B5EF4-FFF2-40B4-BE49-F238E27FC236}">
                <a16:creationId xmlns:a16="http://schemas.microsoft.com/office/drawing/2014/main" id="{9416D3E9-2B9B-7C96-9F43-5A36BD2581A7}"/>
              </a:ext>
            </a:extLst>
          </p:cNvPr>
          <p:cNvPicPr>
            <a:picLocks noGrp="1" noChangeAspect="1"/>
          </p:cNvPicPr>
          <p:nvPr>
            <p:ph type="pic" idx="2"/>
          </p:nvPr>
        </p:nvPicPr>
        <p:blipFill>
          <a:blip r:embed="rId2"/>
          <a:srcRect l="25091" r="25091"/>
          <a:stretch>
            <a:fillRect/>
          </a:stretch>
        </p:blipFill>
        <p:spPr/>
      </p:pic>
    </p:spTree>
    <p:extLst>
      <p:ext uri="{BB962C8B-B14F-4D97-AF65-F5344CB8AC3E}">
        <p14:creationId xmlns:p14="http://schemas.microsoft.com/office/powerpoint/2010/main" val="315836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903AF556-C4B0-2581-C87A-17570C5B9BE6}"/>
              </a:ext>
            </a:extLst>
          </p:cNvPr>
          <p:cNvSpPr>
            <a:spLocks noGrp="1"/>
          </p:cNvSpPr>
          <p:nvPr>
            <p:ph type="subTitle" idx="1"/>
          </p:nvPr>
        </p:nvSpPr>
        <p:spPr/>
        <p:txBody>
          <a:bodyPr/>
          <a:lstStyle/>
          <a:p>
            <a:r>
              <a:rPr lang="fi-FI"/>
              <a:t>Elina Karri, projektipäällikkö</a:t>
            </a:r>
          </a:p>
          <a:p>
            <a:r>
              <a:rPr lang="fi-FI"/>
              <a:t>Elina Perkiö, kehittäjäsosiaalityöntekijä</a:t>
            </a:r>
          </a:p>
          <a:p>
            <a:r>
              <a:rPr lang="fi-FI"/>
              <a:t>sosiaalipalvelut</a:t>
            </a:r>
          </a:p>
          <a:p>
            <a:endParaRPr lang="fi-FI"/>
          </a:p>
        </p:txBody>
      </p:sp>
      <p:sp>
        <p:nvSpPr>
          <p:cNvPr id="7" name="Tekstin paikkamerkki 6">
            <a:extLst>
              <a:ext uri="{FF2B5EF4-FFF2-40B4-BE49-F238E27FC236}">
                <a16:creationId xmlns:a16="http://schemas.microsoft.com/office/drawing/2014/main" id="{129A9108-D180-4E1D-9721-4AB61420034D}"/>
              </a:ext>
            </a:extLst>
          </p:cNvPr>
          <p:cNvSpPr>
            <a:spLocks noGrp="1"/>
          </p:cNvSpPr>
          <p:nvPr>
            <p:ph type="body" sz="quarter" idx="13"/>
          </p:nvPr>
        </p:nvSpPr>
        <p:spPr/>
        <p:txBody>
          <a:bodyPr/>
          <a:lstStyle/>
          <a:p>
            <a:r>
              <a:rPr lang="fi-FI" sz="4400"/>
              <a:t>Kohti yhteistä visiota: koti jokaiselle vapautuvalle</a:t>
            </a:r>
          </a:p>
        </p:txBody>
      </p:sp>
    </p:spTree>
    <p:extLst>
      <p:ext uri="{BB962C8B-B14F-4D97-AF65-F5344CB8AC3E}">
        <p14:creationId xmlns:p14="http://schemas.microsoft.com/office/powerpoint/2010/main" val="235460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 15" descr="Kuva, joka sisältää kohteen kartta, atlas, teksti&#10;&#10;Kuvaus luotu automaattisesti">
            <a:extLst>
              <a:ext uri="{FF2B5EF4-FFF2-40B4-BE49-F238E27FC236}">
                <a16:creationId xmlns:a16="http://schemas.microsoft.com/office/drawing/2014/main" id="{6D01DF1C-A476-9FC5-E2A4-8BCB1A890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136" y="1355502"/>
            <a:ext cx="4874899" cy="4909036"/>
          </a:xfrm>
          <a:prstGeom prst="rect">
            <a:avLst/>
          </a:prstGeom>
        </p:spPr>
      </p:pic>
      <p:sp>
        <p:nvSpPr>
          <p:cNvPr id="11" name="Suorakulmio: Pyöristetyt kulmat 10">
            <a:extLst>
              <a:ext uri="{FF2B5EF4-FFF2-40B4-BE49-F238E27FC236}">
                <a16:creationId xmlns:a16="http://schemas.microsoft.com/office/drawing/2014/main" id="{B7E1AF1F-184E-9CF5-3390-309E2EEFAD6B}"/>
              </a:ext>
            </a:extLst>
          </p:cNvPr>
          <p:cNvSpPr/>
          <p:nvPr/>
        </p:nvSpPr>
        <p:spPr>
          <a:xfrm>
            <a:off x="9360470" y="1396685"/>
            <a:ext cx="2699347" cy="625285"/>
          </a:xfrm>
          <a:prstGeom prst="round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tx1"/>
                </a:solidFill>
              </a:rPr>
              <a:t>Alueelliset sote-asematiimit 1-5</a:t>
            </a:r>
            <a:endParaRPr lang="en-US">
              <a:solidFill>
                <a:schemeClr val="tx1"/>
              </a:solidFill>
            </a:endParaRPr>
          </a:p>
        </p:txBody>
      </p:sp>
      <p:sp>
        <p:nvSpPr>
          <p:cNvPr id="17" name="Suorakulmio: Pyöristetyt kulmat 16">
            <a:extLst>
              <a:ext uri="{FF2B5EF4-FFF2-40B4-BE49-F238E27FC236}">
                <a16:creationId xmlns:a16="http://schemas.microsoft.com/office/drawing/2014/main" id="{603A29B8-DEE9-DFFB-4283-56EA8A4744C7}"/>
              </a:ext>
            </a:extLst>
          </p:cNvPr>
          <p:cNvSpPr/>
          <p:nvPr/>
        </p:nvSpPr>
        <p:spPr>
          <a:xfrm>
            <a:off x="6811122" y="3328820"/>
            <a:ext cx="1464842" cy="955171"/>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tx1"/>
                </a:solidFill>
              </a:rPr>
              <a:t>Alueelliset sote-asematiimit</a:t>
            </a:r>
          </a:p>
          <a:p>
            <a:pPr algn="ctr"/>
            <a:r>
              <a:rPr lang="fi-FI" sz="1400" b="1">
                <a:solidFill>
                  <a:schemeClr val="tx1"/>
                </a:solidFill>
              </a:rPr>
              <a:t> 1-2</a:t>
            </a:r>
          </a:p>
        </p:txBody>
      </p:sp>
      <p:sp>
        <p:nvSpPr>
          <p:cNvPr id="20" name="Tekstiruutu 19">
            <a:extLst>
              <a:ext uri="{FF2B5EF4-FFF2-40B4-BE49-F238E27FC236}">
                <a16:creationId xmlns:a16="http://schemas.microsoft.com/office/drawing/2014/main" id="{D5811781-1BAA-296B-5AC8-FDB59F890203}"/>
              </a:ext>
            </a:extLst>
          </p:cNvPr>
          <p:cNvSpPr txBox="1"/>
          <p:nvPr/>
        </p:nvSpPr>
        <p:spPr>
          <a:xfrm>
            <a:off x="2788797" y="184532"/>
            <a:ext cx="6624168" cy="954107"/>
          </a:xfrm>
          <a:prstGeom prst="rect">
            <a:avLst/>
          </a:prstGeom>
          <a:noFill/>
        </p:spPr>
        <p:txBody>
          <a:bodyPr wrap="square" lIns="91440" tIns="45720" rIns="91440" bIns="45720" rtlCol="0" anchor="t">
            <a:spAutoFit/>
          </a:bodyPr>
          <a:lstStyle/>
          <a:p>
            <a:pPr>
              <a:spcBef>
                <a:spcPts val="600"/>
              </a:spcBef>
            </a:pPr>
            <a:r>
              <a:rPr lang="fi-FI" sz="1400" b="1"/>
              <a:t>Alueiden sosiaalihuoltolain mukaiset palvelut </a:t>
            </a:r>
            <a:r>
              <a:rPr lang="fi-FI" sz="1400"/>
              <a:t>järjestetään monialaisissa tiimeissä, joissa toteutetaan tarpeen mukaan yhtenä työmuotona liikkuvaa työtä. Tiimeissä: Johtava sosiaalityöntekijä, sosiaalihuollon ammattihenkilöt ja palveluneuvojat. Alueellisista kokonaisuuksista vastaavat 2 palvelupäällikköä.</a:t>
            </a:r>
            <a:endParaRPr lang="fi-FI" sz="1400">
              <a:cs typeface="Arial"/>
            </a:endParaRPr>
          </a:p>
        </p:txBody>
      </p:sp>
      <p:sp>
        <p:nvSpPr>
          <p:cNvPr id="3" name="Suorakulmio: Pyöristetyt kulmat 2">
            <a:extLst>
              <a:ext uri="{FF2B5EF4-FFF2-40B4-BE49-F238E27FC236}">
                <a16:creationId xmlns:a16="http://schemas.microsoft.com/office/drawing/2014/main" id="{EA587DE3-82C9-27C0-872B-5F4FE76776A5}"/>
              </a:ext>
            </a:extLst>
          </p:cNvPr>
          <p:cNvSpPr/>
          <p:nvPr/>
        </p:nvSpPr>
        <p:spPr>
          <a:xfrm>
            <a:off x="9799828" y="5789573"/>
            <a:ext cx="1922174" cy="609131"/>
          </a:xfrm>
          <a:prstGeom prst="round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b="1">
                <a:solidFill>
                  <a:schemeClr val="tx1"/>
                </a:solidFill>
                <a:cs typeface="Arial"/>
              </a:rPr>
              <a:t>Alueelliset sote-asematiimit 1-2</a:t>
            </a:r>
          </a:p>
        </p:txBody>
      </p:sp>
      <p:sp>
        <p:nvSpPr>
          <p:cNvPr id="6" name="Suorakulmio: Pyöristetyt kulmat 5">
            <a:extLst>
              <a:ext uri="{FF2B5EF4-FFF2-40B4-BE49-F238E27FC236}">
                <a16:creationId xmlns:a16="http://schemas.microsoft.com/office/drawing/2014/main" id="{039A0D91-332C-84AD-F19C-40842E55250D}"/>
              </a:ext>
            </a:extLst>
          </p:cNvPr>
          <p:cNvSpPr/>
          <p:nvPr/>
        </p:nvSpPr>
        <p:spPr>
          <a:xfrm>
            <a:off x="9462013" y="5438809"/>
            <a:ext cx="2597804" cy="368124"/>
          </a:xfrm>
          <a:prstGeom prst="roundRect">
            <a:avLst>
              <a:gd name="adj" fmla="val 2606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tx1"/>
                </a:solidFill>
              </a:rPr>
              <a:t>Eteläinen lähijohtamisalue</a:t>
            </a:r>
          </a:p>
        </p:txBody>
      </p:sp>
      <p:sp>
        <p:nvSpPr>
          <p:cNvPr id="7" name="Suorakulmio: Pyöristetyt kulmat 6">
            <a:extLst>
              <a:ext uri="{FF2B5EF4-FFF2-40B4-BE49-F238E27FC236}">
                <a16:creationId xmlns:a16="http://schemas.microsoft.com/office/drawing/2014/main" id="{096761F8-7B80-B564-D0DD-3425A0F5613D}"/>
              </a:ext>
            </a:extLst>
          </p:cNvPr>
          <p:cNvSpPr/>
          <p:nvPr/>
        </p:nvSpPr>
        <p:spPr>
          <a:xfrm>
            <a:off x="9409492" y="1068427"/>
            <a:ext cx="2597804" cy="368124"/>
          </a:xfrm>
          <a:prstGeom prst="roundRect">
            <a:avLst>
              <a:gd name="adj" fmla="val 2606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tx1"/>
                </a:solidFill>
              </a:rPr>
              <a:t>Pohjoinen lähijohtamisalue</a:t>
            </a:r>
          </a:p>
        </p:txBody>
      </p:sp>
      <p:sp>
        <p:nvSpPr>
          <p:cNvPr id="8" name="Suorakulmio: Pyöristetyt kulmat 7">
            <a:extLst>
              <a:ext uri="{FF2B5EF4-FFF2-40B4-BE49-F238E27FC236}">
                <a16:creationId xmlns:a16="http://schemas.microsoft.com/office/drawing/2014/main" id="{40B98BFA-926B-EC1D-7211-7A53A87E6779}"/>
              </a:ext>
            </a:extLst>
          </p:cNvPr>
          <p:cNvSpPr/>
          <p:nvPr/>
        </p:nvSpPr>
        <p:spPr>
          <a:xfrm>
            <a:off x="6811436" y="2998441"/>
            <a:ext cx="2597804" cy="368124"/>
          </a:xfrm>
          <a:prstGeom prst="roundRect">
            <a:avLst>
              <a:gd name="adj" fmla="val 2606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tx1"/>
                </a:solidFill>
              </a:rPr>
              <a:t>Läntinen lähijohtamisalue</a:t>
            </a:r>
          </a:p>
        </p:txBody>
      </p:sp>
      <p:sp>
        <p:nvSpPr>
          <p:cNvPr id="10" name="Tekstiruutu 9">
            <a:extLst>
              <a:ext uri="{FF2B5EF4-FFF2-40B4-BE49-F238E27FC236}">
                <a16:creationId xmlns:a16="http://schemas.microsoft.com/office/drawing/2014/main" id="{474B2969-3579-CF4C-AE89-E99D92E17F40}"/>
              </a:ext>
            </a:extLst>
          </p:cNvPr>
          <p:cNvSpPr txBox="1"/>
          <p:nvPr/>
        </p:nvSpPr>
        <p:spPr>
          <a:xfrm>
            <a:off x="239765" y="1335220"/>
            <a:ext cx="6644510" cy="1600438"/>
          </a:xfrm>
          <a:prstGeom prst="rect">
            <a:avLst/>
          </a:prstGeom>
          <a:noFill/>
          <a:ln>
            <a:solidFill>
              <a:schemeClr val="tx2"/>
            </a:solidFill>
          </a:ln>
        </p:spPr>
        <p:txBody>
          <a:bodyPr wrap="square" lIns="91440" tIns="45720" rIns="91440" bIns="45720" rtlCol="0" anchor="t">
            <a:spAutoFit/>
          </a:bodyPr>
          <a:lstStyle/>
          <a:p>
            <a:r>
              <a:rPr lang="fi-FI" sz="1400" b="1"/>
              <a:t>Asiakasohjauksen vastuuyksikkö</a:t>
            </a:r>
          </a:p>
          <a:p>
            <a:pPr marL="285750" indent="-285750">
              <a:buFont typeface="Arial"/>
              <a:buChar char="•"/>
            </a:pPr>
            <a:r>
              <a:rPr lang="fi-FI" sz="1400"/>
              <a:t>Puhelin- ja sähköinen asiointi (huoli-ilmoitukset jne.) etäkonsultaatiot</a:t>
            </a:r>
            <a:endParaRPr lang="fi-FI" sz="1400">
              <a:cs typeface="Arial"/>
            </a:endParaRPr>
          </a:p>
          <a:p>
            <a:pPr marL="285750" indent="-285750">
              <a:buFont typeface="Arial"/>
              <a:buChar char="•"/>
            </a:pPr>
            <a:r>
              <a:rPr lang="fi-FI" sz="1400"/>
              <a:t>Matalan kynnyksen talous –ja asumissosiaalinen työ (asumisneuvonta, talousneuvola, sosiaalinen luototus)</a:t>
            </a:r>
            <a:endParaRPr lang="fi-FI" sz="1400">
              <a:cs typeface="Arial"/>
            </a:endParaRPr>
          </a:p>
          <a:p>
            <a:pPr marL="285750" indent="-285750">
              <a:buFont typeface="Arial"/>
              <a:buChar char="•"/>
            </a:pPr>
            <a:r>
              <a:rPr lang="fi-FI" sz="1400"/>
              <a:t>Työllisyyteen liittyvien suunnitelmien keskitetty ohjaus </a:t>
            </a:r>
            <a:endParaRPr lang="fi-FI" sz="1400">
              <a:cs typeface="Arial"/>
            </a:endParaRPr>
          </a:p>
          <a:p>
            <a:pPr marL="285750" indent="-285750">
              <a:buFont typeface="Arial"/>
              <a:buChar char="•"/>
            </a:pPr>
            <a:r>
              <a:rPr lang="fi-FI" sz="1400"/>
              <a:t>Taloudellinen tuki: täydentävän ja ehkäisevän toimeentulotuen kirjallinen käsittely, oikaisuvaatimukset</a:t>
            </a:r>
            <a:endParaRPr lang="fi-FI" sz="1400">
              <a:cs typeface="Arial"/>
            </a:endParaRPr>
          </a:p>
        </p:txBody>
      </p:sp>
      <p:sp>
        <p:nvSpPr>
          <p:cNvPr id="12" name="Tekstiruutu 11">
            <a:extLst>
              <a:ext uri="{FF2B5EF4-FFF2-40B4-BE49-F238E27FC236}">
                <a16:creationId xmlns:a16="http://schemas.microsoft.com/office/drawing/2014/main" id="{54A57404-D5BC-BB17-986F-7F07C14843CD}"/>
              </a:ext>
            </a:extLst>
          </p:cNvPr>
          <p:cNvSpPr txBox="1"/>
          <p:nvPr/>
        </p:nvSpPr>
        <p:spPr>
          <a:xfrm>
            <a:off x="226564" y="3036735"/>
            <a:ext cx="6490800" cy="738664"/>
          </a:xfrm>
          <a:prstGeom prst="rect">
            <a:avLst/>
          </a:prstGeom>
          <a:noFill/>
          <a:ln>
            <a:solidFill>
              <a:schemeClr val="tx2"/>
            </a:solidFill>
          </a:ln>
        </p:spPr>
        <p:txBody>
          <a:bodyPr wrap="square" lIns="91440" tIns="45720" rIns="91440" bIns="45720" rtlCol="0" anchor="t">
            <a:spAutoFit/>
          </a:bodyPr>
          <a:lstStyle/>
          <a:p>
            <a:r>
              <a:rPr lang="fi-FI" sz="1400" b="1"/>
              <a:t>Työikäisten asumispalvelut</a:t>
            </a:r>
          </a:p>
          <a:p>
            <a:pPr marL="285750" indent="-285750">
              <a:buFont typeface="Arial" panose="020B0604020202020204" pitchFamily="34" charset="0"/>
              <a:buChar char="•"/>
            </a:pPr>
            <a:r>
              <a:rPr lang="fi-FI" sz="1400">
                <a:cs typeface="Arial"/>
              </a:rPr>
              <a:t>Omat ja ostetut asumispalvelut</a:t>
            </a:r>
            <a:endParaRPr lang="fi-FI" sz="1400"/>
          </a:p>
          <a:p>
            <a:pPr marL="285750" indent="-285750">
              <a:buFont typeface="Arial" panose="020B0604020202020204" pitchFamily="34" charset="0"/>
              <a:buChar char="•"/>
            </a:pPr>
            <a:r>
              <a:rPr lang="fi-FI" sz="1400"/>
              <a:t>Asumisen asiakasohjaus</a:t>
            </a:r>
            <a:endParaRPr lang="fi-FI"/>
          </a:p>
        </p:txBody>
      </p:sp>
      <p:sp>
        <p:nvSpPr>
          <p:cNvPr id="18" name="Tekstiruutu 17">
            <a:extLst>
              <a:ext uri="{FF2B5EF4-FFF2-40B4-BE49-F238E27FC236}">
                <a16:creationId xmlns:a16="http://schemas.microsoft.com/office/drawing/2014/main" id="{B9DB8F82-0671-2FE3-0DC0-ED91D44442B4}"/>
              </a:ext>
            </a:extLst>
          </p:cNvPr>
          <p:cNvSpPr txBox="1"/>
          <p:nvPr/>
        </p:nvSpPr>
        <p:spPr>
          <a:xfrm>
            <a:off x="240814" y="4027151"/>
            <a:ext cx="6644510" cy="1384995"/>
          </a:xfrm>
          <a:prstGeom prst="rect">
            <a:avLst/>
          </a:prstGeom>
          <a:noFill/>
          <a:ln>
            <a:solidFill>
              <a:schemeClr val="tx2"/>
            </a:solidFill>
          </a:ln>
        </p:spPr>
        <p:txBody>
          <a:bodyPr wrap="square" lIns="91440" tIns="45720" rIns="91440" bIns="45720" rtlCol="0" anchor="t">
            <a:spAutoFit/>
          </a:bodyPr>
          <a:lstStyle/>
          <a:p>
            <a:r>
              <a:rPr lang="fi-FI" sz="1400" b="1"/>
              <a:t>Erityisen vaativan sosiaalihuollon yksikkö</a:t>
            </a:r>
          </a:p>
          <a:p>
            <a:pPr marL="285750" indent="-285750">
              <a:buFont typeface="Arial" panose="020B0604020202020204" pitchFamily="34" charset="0"/>
              <a:buChar char="•"/>
            </a:pPr>
            <a:r>
              <a:rPr lang="fi-FI" sz="1400"/>
              <a:t>Mm. STOP-työryhmä, moniammatillinen riskienarviointi, ihmiskaupan uhrit-verkosto, vankityö(YRE) jne.</a:t>
            </a:r>
          </a:p>
          <a:p>
            <a:pPr marL="285750" indent="-285750">
              <a:buFont typeface="Arial" panose="020B0604020202020204" pitchFamily="34" charset="0"/>
              <a:buChar char="•"/>
            </a:pPr>
            <a:r>
              <a:rPr lang="fi-FI" sz="1400"/>
              <a:t>Asunnottomuustyön tuki ja kehittäminen</a:t>
            </a:r>
          </a:p>
          <a:p>
            <a:pPr marL="285750" indent="-285750">
              <a:buFont typeface="Arial" panose="020B0604020202020204" pitchFamily="34" charset="0"/>
              <a:buChar char="•"/>
            </a:pPr>
            <a:r>
              <a:rPr lang="fi-FI" sz="1400"/>
              <a:t>Täysi-ikäisten jälkihuolto</a:t>
            </a:r>
          </a:p>
          <a:p>
            <a:pPr marL="285750" indent="-285750">
              <a:buFont typeface="Arial" panose="020B0604020202020204" pitchFamily="34" charset="0"/>
              <a:buChar char="•"/>
            </a:pPr>
            <a:r>
              <a:rPr lang="fi-FI" sz="1400"/>
              <a:t>Työikäisten pakolaistyö</a:t>
            </a:r>
          </a:p>
        </p:txBody>
      </p:sp>
    </p:spTree>
    <p:extLst>
      <p:ext uri="{BB962C8B-B14F-4D97-AF65-F5344CB8AC3E}">
        <p14:creationId xmlns:p14="http://schemas.microsoft.com/office/powerpoint/2010/main" val="43647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AFDF26D-C589-00F3-ACCF-3C18C95C9194}"/>
              </a:ext>
            </a:extLst>
          </p:cNvPr>
          <p:cNvSpPr>
            <a:spLocks noGrp="1"/>
          </p:cNvSpPr>
          <p:nvPr>
            <p:ph type="title"/>
          </p:nvPr>
        </p:nvSpPr>
        <p:spPr>
          <a:xfrm>
            <a:off x="484188" y="333375"/>
            <a:ext cx="11228387" cy="923925"/>
          </a:xfrm>
        </p:spPr>
        <p:txBody>
          <a:bodyPr/>
          <a:lstStyle/>
          <a:p>
            <a:r>
              <a:rPr lang="en-US" err="1"/>
              <a:t>Pirkanmaalle</a:t>
            </a:r>
            <a:r>
              <a:rPr lang="en-US"/>
              <a:t> </a:t>
            </a:r>
            <a:r>
              <a:rPr lang="en-US" err="1"/>
              <a:t>vapautuvat</a:t>
            </a:r>
            <a:r>
              <a:rPr lang="en-US"/>
              <a:t> </a:t>
            </a:r>
            <a:r>
              <a:rPr lang="en-US" err="1"/>
              <a:t>vangit</a:t>
            </a:r>
            <a:r>
              <a:rPr lang="en-US"/>
              <a:t> 2023</a:t>
            </a:r>
          </a:p>
        </p:txBody>
      </p:sp>
      <p:graphicFrame>
        <p:nvGraphicFramePr>
          <p:cNvPr id="4" name="Sisällön paikkamerkki 3">
            <a:extLst>
              <a:ext uri="{FF2B5EF4-FFF2-40B4-BE49-F238E27FC236}">
                <a16:creationId xmlns:a16="http://schemas.microsoft.com/office/drawing/2014/main" id="{8CCD055C-A664-4D1C-A7A5-E9E15FD562C7}"/>
              </a:ext>
            </a:extLst>
          </p:cNvPr>
          <p:cNvGraphicFramePr>
            <a:graphicFrameLocks noGrp="1"/>
          </p:cNvGraphicFramePr>
          <p:nvPr>
            <p:ph sz="quarter" idx="13"/>
          </p:nvPr>
        </p:nvGraphicFramePr>
        <p:xfrm>
          <a:off x="1217639" y="1628800"/>
          <a:ext cx="9756723" cy="4321182"/>
        </p:xfrm>
        <a:graphic>
          <a:graphicData uri="http://schemas.openxmlformats.org/drawingml/2006/table">
            <a:tbl>
              <a:tblPr firstRow="1" firstCol="1" bandRow="1">
                <a:tableStyleId>{5C22544A-7EE6-4342-B048-85BDC9FD1C3A}</a:tableStyleId>
              </a:tblPr>
              <a:tblGrid>
                <a:gridCol w="2306279">
                  <a:extLst>
                    <a:ext uri="{9D8B030D-6E8A-4147-A177-3AD203B41FA5}">
                      <a16:colId xmlns:a16="http://schemas.microsoft.com/office/drawing/2014/main" val="2533937682"/>
                    </a:ext>
                  </a:extLst>
                </a:gridCol>
                <a:gridCol w="2796793">
                  <a:extLst>
                    <a:ext uri="{9D8B030D-6E8A-4147-A177-3AD203B41FA5}">
                      <a16:colId xmlns:a16="http://schemas.microsoft.com/office/drawing/2014/main" val="1478777095"/>
                    </a:ext>
                  </a:extLst>
                </a:gridCol>
                <a:gridCol w="1322186">
                  <a:extLst>
                    <a:ext uri="{9D8B030D-6E8A-4147-A177-3AD203B41FA5}">
                      <a16:colId xmlns:a16="http://schemas.microsoft.com/office/drawing/2014/main" val="490682273"/>
                    </a:ext>
                  </a:extLst>
                </a:gridCol>
                <a:gridCol w="1127689">
                  <a:extLst>
                    <a:ext uri="{9D8B030D-6E8A-4147-A177-3AD203B41FA5}">
                      <a16:colId xmlns:a16="http://schemas.microsoft.com/office/drawing/2014/main" val="1605068207"/>
                    </a:ext>
                  </a:extLst>
                </a:gridCol>
                <a:gridCol w="1262646">
                  <a:extLst>
                    <a:ext uri="{9D8B030D-6E8A-4147-A177-3AD203B41FA5}">
                      <a16:colId xmlns:a16="http://schemas.microsoft.com/office/drawing/2014/main" val="34985963"/>
                    </a:ext>
                  </a:extLst>
                </a:gridCol>
                <a:gridCol w="941130">
                  <a:extLst>
                    <a:ext uri="{9D8B030D-6E8A-4147-A177-3AD203B41FA5}">
                      <a16:colId xmlns:a16="http://schemas.microsoft.com/office/drawing/2014/main" val="2076693682"/>
                    </a:ext>
                  </a:extLst>
                </a:gridCol>
              </a:tblGrid>
              <a:tr h="255308">
                <a:tc gridSpan="6">
                  <a:txBody>
                    <a:bodyPr/>
                    <a:lstStyle/>
                    <a:p>
                      <a:pPr algn="ctr"/>
                      <a:r>
                        <a:rPr lang="fi-FI" sz="1400">
                          <a:effectLst/>
                        </a:rPr>
                        <a:t>Pirkanmaan hyvinvointialueelle vuonna 2023 vapautuneet vangit</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73720465"/>
                  </a:ext>
                </a:extLst>
              </a:tr>
              <a:tr h="255308">
                <a:tc rowSpan="2" gridSpan="2">
                  <a:txBody>
                    <a:bodyPr/>
                    <a:lstStyle/>
                    <a:p>
                      <a:r>
                        <a:rPr lang="fi-FI" sz="1400">
                          <a:effectLst/>
                        </a:rPr>
                        <a:t> </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rowSpan="2" hMerge="1">
                  <a:txBody>
                    <a:bodyPr/>
                    <a:lstStyle/>
                    <a:p>
                      <a:endParaRPr lang="fi-FI"/>
                    </a:p>
                  </a:txBody>
                  <a:tcPr/>
                </a:tc>
                <a:tc gridSpan="4">
                  <a:txBody>
                    <a:bodyPr/>
                    <a:lstStyle/>
                    <a:p>
                      <a:r>
                        <a:rPr lang="fi-FI" sz="1400">
                          <a:effectLst/>
                        </a:rPr>
                        <a:t>Vapautumisvankilaji</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982118554"/>
                  </a:ext>
                </a:extLst>
              </a:tr>
              <a:tr h="255308">
                <a:tc gridSpan="2" vMerge="1">
                  <a:txBody>
                    <a:bodyPr/>
                    <a:lstStyle/>
                    <a:p>
                      <a:endParaRPr lang="fi-FI"/>
                    </a:p>
                  </a:txBody>
                  <a:tcPr/>
                </a:tc>
                <a:tc hMerge="1" vMerge="1">
                  <a:txBody>
                    <a:bodyPr/>
                    <a:lstStyle/>
                    <a:p>
                      <a:endParaRPr lang="fi-FI"/>
                    </a:p>
                  </a:txBody>
                  <a:tcPr/>
                </a:tc>
                <a:tc>
                  <a:txBody>
                    <a:bodyPr/>
                    <a:lstStyle/>
                    <a:p>
                      <a:r>
                        <a:rPr lang="fi-FI" sz="1400">
                          <a:effectLst/>
                        </a:rPr>
                        <a:t>Vankeusvanki</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r>
                        <a:rPr lang="fi-FI" sz="1400">
                          <a:effectLst/>
                        </a:rPr>
                        <a:t>Sakkovanki</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r>
                        <a:rPr lang="fi-FI" sz="1400">
                          <a:effectLst/>
                        </a:rPr>
                        <a:t>Tutkintavanki</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r>
                        <a:rPr lang="fi-FI" sz="1400">
                          <a:effectLst/>
                        </a:rPr>
                        <a:t>yhteensä</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3891541494"/>
                  </a:ext>
                </a:extLst>
              </a:tr>
              <a:tr h="255308">
                <a:tc rowSpan="9">
                  <a:txBody>
                    <a:bodyPr/>
                    <a:lstStyle/>
                    <a:p>
                      <a:r>
                        <a:rPr lang="fi-FI" sz="1400">
                          <a:effectLst/>
                        </a:rPr>
                        <a:t>Asumistilanne</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tc>
                <a:tc>
                  <a:txBody>
                    <a:bodyPr/>
                    <a:lstStyle/>
                    <a:p>
                      <a:r>
                        <a:rPr lang="fi-FI" sz="1400">
                          <a:effectLst/>
                        </a:rPr>
                        <a:t>a) Vakinainen</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105</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47</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13</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165</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587390647"/>
                  </a:ext>
                </a:extLst>
              </a:tr>
              <a:tr h="464889">
                <a:tc vMerge="1">
                  <a:txBody>
                    <a:bodyPr/>
                    <a:lstStyle/>
                    <a:p>
                      <a:endParaRPr lang="fi-FI"/>
                    </a:p>
                  </a:txBody>
                  <a:tcPr/>
                </a:tc>
                <a:tc>
                  <a:txBody>
                    <a:bodyPr/>
                    <a:lstStyle/>
                    <a:p>
                      <a:r>
                        <a:rPr lang="fi-FI" sz="1400">
                          <a:effectLst/>
                        </a:rPr>
                        <a:t>b) Tilapäisesti tuttavien tai sukulaisten luona</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16</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13</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3</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32</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3894051935"/>
                  </a:ext>
                </a:extLst>
              </a:tr>
              <a:tr h="674470">
                <a:tc vMerge="1">
                  <a:txBody>
                    <a:bodyPr/>
                    <a:lstStyle/>
                    <a:p>
                      <a:endParaRPr lang="fi-FI"/>
                    </a:p>
                  </a:txBody>
                  <a:tcPr/>
                </a:tc>
                <a:tc>
                  <a:txBody>
                    <a:bodyPr/>
                    <a:lstStyle/>
                    <a:p>
                      <a:r>
                        <a:rPr lang="fi-FI" sz="1400">
                          <a:effectLst/>
                        </a:rPr>
                        <a:t>c) Tilapäisesti epätyypillisissä olosuhteissa, kuten asuntovaunussa</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1640267884"/>
                  </a:ext>
                </a:extLst>
              </a:tr>
              <a:tr h="464889">
                <a:tc vMerge="1">
                  <a:txBody>
                    <a:bodyPr/>
                    <a:lstStyle/>
                    <a:p>
                      <a:endParaRPr lang="fi-FI"/>
                    </a:p>
                  </a:txBody>
                  <a:tcPr/>
                </a:tc>
                <a:tc>
                  <a:txBody>
                    <a:bodyPr/>
                    <a:lstStyle/>
                    <a:p>
                      <a:r>
                        <a:rPr lang="fi-FI" sz="1400">
                          <a:effectLst/>
                        </a:rPr>
                        <a:t>d) Laitoksessa tai laitosmaisessa yksikössä</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4</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8</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3</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15</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2368160914"/>
                  </a:ext>
                </a:extLst>
              </a:tr>
              <a:tr h="674470">
                <a:tc vMerge="1">
                  <a:txBody>
                    <a:bodyPr/>
                    <a:lstStyle/>
                    <a:p>
                      <a:endParaRPr lang="fi-FI"/>
                    </a:p>
                  </a:txBody>
                  <a:tcPr/>
                </a:tc>
                <a:tc>
                  <a:txBody>
                    <a:bodyPr/>
                    <a:lstStyle/>
                    <a:p>
                      <a:r>
                        <a:rPr lang="fi-FI" sz="1400">
                          <a:effectLst/>
                        </a:rPr>
                        <a:t>e) Tilapäisesti asuntolassa, turvakodissa tai väliaikaismajoituksessa</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7</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3</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693375173"/>
                  </a:ext>
                </a:extLst>
              </a:tr>
              <a:tr h="255308">
                <a:tc vMerge="1">
                  <a:txBody>
                    <a:bodyPr/>
                    <a:lstStyle/>
                    <a:p>
                      <a:endParaRPr lang="fi-FI"/>
                    </a:p>
                  </a:txBody>
                  <a:tcPr/>
                </a:tc>
                <a:tc>
                  <a:txBody>
                    <a:bodyPr/>
                    <a:lstStyle/>
                    <a:p>
                      <a:r>
                        <a:rPr lang="fi-FI" sz="1400">
                          <a:effectLst/>
                        </a:rPr>
                        <a:t>f) Ensisuojassa</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933734829"/>
                  </a:ext>
                </a:extLst>
              </a:tr>
              <a:tr h="255308">
                <a:tc vMerge="1">
                  <a:txBody>
                    <a:bodyPr/>
                    <a:lstStyle/>
                    <a:p>
                      <a:endParaRPr lang="fi-FI"/>
                    </a:p>
                  </a:txBody>
                  <a:tcPr/>
                </a:tc>
                <a:tc>
                  <a:txBody>
                    <a:bodyPr/>
                    <a:lstStyle/>
                    <a:p>
                      <a:r>
                        <a:rPr lang="fi-FI" sz="1400">
                          <a:effectLst/>
                        </a:rPr>
                        <a:t>g) Ulkona tai julkisissa tiloissa</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4</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5</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1436430618"/>
                  </a:ext>
                </a:extLst>
              </a:tr>
              <a:tr h="255308">
                <a:tc vMerge="1">
                  <a:txBody>
                    <a:bodyPr/>
                    <a:lstStyle/>
                    <a:p>
                      <a:endParaRPr lang="fi-FI"/>
                    </a:p>
                  </a:txBody>
                  <a:tcPr/>
                </a:tc>
                <a:tc>
                  <a:txBody>
                    <a:bodyPr/>
                    <a:lstStyle/>
                    <a:p>
                      <a:r>
                        <a:rPr lang="fi-FI" sz="1400">
                          <a:effectLst/>
                        </a:rPr>
                        <a:t>Tieto asumistilanteesta puuttuu</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126</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190</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62</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378</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2229116918"/>
                  </a:ext>
                </a:extLst>
              </a:tr>
              <a:tr h="255308">
                <a:tc vMerge="1">
                  <a:txBody>
                    <a:bodyPr/>
                    <a:lstStyle/>
                    <a:p>
                      <a:endParaRPr lang="fi-FI"/>
                    </a:p>
                  </a:txBody>
                  <a:tcPr/>
                </a:tc>
                <a:tc>
                  <a:txBody>
                    <a:bodyPr/>
                    <a:lstStyle/>
                    <a:p>
                      <a:r>
                        <a:rPr lang="fi-FI" sz="1400">
                          <a:effectLst/>
                        </a:rPr>
                        <a:t>yhteensä</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263</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262</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81</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tc>
                  <a:txBody>
                    <a:bodyPr/>
                    <a:lstStyle/>
                    <a:p>
                      <a:pPr algn="r"/>
                      <a:r>
                        <a:rPr lang="fi-FI" sz="1400">
                          <a:effectLst/>
                        </a:rPr>
                        <a:t>606</a:t>
                      </a:r>
                      <a:endParaRPr lang="fi-FI" sz="1400">
                        <a:effectLst/>
                        <a:latin typeface="Aptos" panose="020B0004020202020204" pitchFamily="34" charset="0"/>
                        <a:ea typeface="Calibri" panose="020F0502020204030204" pitchFamily="34" charset="0"/>
                        <a:cs typeface="Calibri" panose="020F0502020204030204" pitchFamily="34" charset="0"/>
                      </a:endParaRPr>
                    </a:p>
                  </a:txBody>
                  <a:tcPr marL="55571" marR="55571" marT="0" marB="0" anchor="b"/>
                </a:tc>
                <a:extLst>
                  <a:ext uri="{0D108BD9-81ED-4DB2-BD59-A6C34878D82A}">
                    <a16:rowId xmlns:a16="http://schemas.microsoft.com/office/drawing/2014/main" val="320409052"/>
                  </a:ext>
                </a:extLst>
              </a:tr>
            </a:tbl>
          </a:graphicData>
        </a:graphic>
      </p:graphicFrame>
    </p:spTree>
    <p:extLst>
      <p:ext uri="{BB962C8B-B14F-4D97-AF65-F5344CB8AC3E}">
        <p14:creationId xmlns:p14="http://schemas.microsoft.com/office/powerpoint/2010/main" val="334994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C678D5-B497-DD04-6A00-86E01C6D6F06}"/>
              </a:ext>
            </a:extLst>
          </p:cNvPr>
          <p:cNvSpPr>
            <a:spLocks noGrp="1"/>
          </p:cNvSpPr>
          <p:nvPr>
            <p:ph type="title"/>
          </p:nvPr>
        </p:nvSpPr>
        <p:spPr>
          <a:xfrm>
            <a:off x="484188" y="333375"/>
            <a:ext cx="11228387" cy="923925"/>
          </a:xfrm>
        </p:spPr>
        <p:txBody>
          <a:bodyPr anchor="ctr">
            <a:normAutofit/>
          </a:bodyPr>
          <a:lstStyle/>
          <a:p>
            <a:r>
              <a:rPr lang="fi-FI" err="1"/>
              <a:t>Poikkisektoraalisen</a:t>
            </a:r>
            <a:r>
              <a:rPr lang="fi-FI"/>
              <a:t> yhteistyön rakenteita</a:t>
            </a:r>
            <a:br>
              <a:rPr lang="fi-FI"/>
            </a:br>
            <a:endParaRPr lang="fi-FI" sz="1800" b="0"/>
          </a:p>
        </p:txBody>
      </p:sp>
      <p:graphicFrame>
        <p:nvGraphicFramePr>
          <p:cNvPr id="5" name="Sisällön paikkamerkki 2">
            <a:extLst>
              <a:ext uri="{FF2B5EF4-FFF2-40B4-BE49-F238E27FC236}">
                <a16:creationId xmlns:a16="http://schemas.microsoft.com/office/drawing/2014/main" id="{E920A3D7-F866-73BE-1487-3C3FA61D861F}"/>
              </a:ext>
            </a:extLst>
          </p:cNvPr>
          <p:cNvGraphicFramePr>
            <a:graphicFrameLocks noGrp="1"/>
          </p:cNvGraphicFramePr>
          <p:nvPr>
            <p:ph sz="quarter" idx="13"/>
          </p:nvPr>
        </p:nvGraphicFramePr>
        <p:xfrm>
          <a:off x="479424" y="1628800"/>
          <a:ext cx="11233151"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77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1784-2E03-FE67-5559-78EA7ABB0620}"/>
              </a:ext>
            </a:extLst>
          </p:cNvPr>
          <p:cNvSpPr>
            <a:spLocks noGrp="1"/>
          </p:cNvSpPr>
          <p:nvPr>
            <p:ph type="title"/>
          </p:nvPr>
        </p:nvSpPr>
        <p:spPr/>
        <p:txBody>
          <a:bodyPr/>
          <a:lstStyle/>
          <a:p>
            <a:r>
              <a:rPr lang="en-US" err="1">
                <a:cs typeface="Arial"/>
              </a:rPr>
              <a:t>Yhteistyön</a:t>
            </a:r>
            <a:r>
              <a:rPr lang="en-US">
                <a:cs typeface="Arial"/>
              </a:rPr>
              <a:t> ja </a:t>
            </a:r>
            <a:r>
              <a:rPr lang="en-US" err="1">
                <a:cs typeface="Arial"/>
              </a:rPr>
              <a:t>osaamisen</a:t>
            </a:r>
            <a:r>
              <a:rPr lang="en-US">
                <a:cs typeface="Arial"/>
              </a:rPr>
              <a:t> </a:t>
            </a:r>
            <a:r>
              <a:rPr lang="en-US" err="1">
                <a:cs typeface="Arial"/>
              </a:rPr>
              <a:t>yhdistäminen</a:t>
            </a:r>
            <a:endParaRPr lang="en-US" err="1"/>
          </a:p>
        </p:txBody>
      </p:sp>
      <p:sp>
        <p:nvSpPr>
          <p:cNvPr id="3" name="Content Placeholder 2">
            <a:extLst>
              <a:ext uri="{FF2B5EF4-FFF2-40B4-BE49-F238E27FC236}">
                <a16:creationId xmlns:a16="http://schemas.microsoft.com/office/drawing/2014/main" id="{CADAA04D-AC65-CCAC-8B0D-944BC270E3FF}"/>
              </a:ext>
            </a:extLst>
          </p:cNvPr>
          <p:cNvSpPr>
            <a:spLocks noGrp="1"/>
          </p:cNvSpPr>
          <p:nvPr>
            <p:ph sz="quarter" idx="13"/>
          </p:nvPr>
        </p:nvSpPr>
        <p:spPr>
          <a:xfrm>
            <a:off x="479424" y="1529409"/>
            <a:ext cx="11233151" cy="4420566"/>
          </a:xfrm>
        </p:spPr>
        <p:txBody>
          <a:bodyPr vert="horz" lIns="0" tIns="0" rIns="0" bIns="0" rtlCol="0" anchor="t">
            <a:noAutofit/>
          </a:bodyPr>
          <a:lstStyle/>
          <a:p>
            <a:pPr marL="0" indent="0">
              <a:buNone/>
            </a:pPr>
            <a:r>
              <a:rPr lang="en-US">
                <a:cs typeface="Arial" panose="020B0604020202020204"/>
              </a:rPr>
              <a:t>Eri </a:t>
            </a:r>
            <a:r>
              <a:rPr lang="en-US" err="1">
                <a:cs typeface="Arial" panose="020B0604020202020204"/>
              </a:rPr>
              <a:t>palveluissa</a:t>
            </a:r>
            <a:r>
              <a:rPr lang="en-US">
                <a:cs typeface="Arial" panose="020B0604020202020204"/>
              </a:rPr>
              <a:t>, </a:t>
            </a:r>
            <a:r>
              <a:rPr lang="en-US" err="1">
                <a:cs typeface="Arial" panose="020B0604020202020204"/>
              </a:rPr>
              <a:t>hankkeissa</a:t>
            </a:r>
            <a:r>
              <a:rPr lang="en-US">
                <a:cs typeface="Arial" panose="020B0604020202020204"/>
              </a:rPr>
              <a:t> ja </a:t>
            </a:r>
            <a:r>
              <a:rPr lang="en-US" err="1">
                <a:cs typeface="Arial" panose="020B0604020202020204"/>
              </a:rPr>
              <a:t>työpajoissa</a:t>
            </a:r>
            <a:r>
              <a:rPr lang="en-US">
                <a:cs typeface="Arial" panose="020B0604020202020204"/>
              </a:rPr>
              <a:t> </a:t>
            </a:r>
            <a:r>
              <a:rPr lang="en-US" err="1">
                <a:cs typeface="Arial" panose="020B0604020202020204"/>
              </a:rPr>
              <a:t>pohditaan</a:t>
            </a:r>
            <a:r>
              <a:rPr lang="en-US">
                <a:cs typeface="Arial" panose="020B0604020202020204"/>
              </a:rPr>
              <a:t> </a:t>
            </a:r>
            <a:r>
              <a:rPr lang="en-US" err="1">
                <a:cs typeface="Arial" panose="020B0604020202020204"/>
              </a:rPr>
              <a:t>ratkaisuja</a:t>
            </a:r>
            <a:r>
              <a:rPr lang="en-US">
                <a:cs typeface="Arial" panose="020B0604020202020204"/>
              </a:rPr>
              <a:t> </a:t>
            </a:r>
            <a:r>
              <a:rPr lang="en-US" err="1">
                <a:cs typeface="Arial" panose="020B0604020202020204"/>
              </a:rPr>
              <a:t>samanlaisiin</a:t>
            </a:r>
            <a:r>
              <a:rPr lang="en-US">
                <a:cs typeface="Arial" panose="020B0604020202020204"/>
              </a:rPr>
              <a:t> </a:t>
            </a:r>
            <a:r>
              <a:rPr lang="en-US" err="1">
                <a:cs typeface="Arial" panose="020B0604020202020204"/>
              </a:rPr>
              <a:t>ilmiöihin</a:t>
            </a:r>
            <a:r>
              <a:rPr lang="en-US">
                <a:cs typeface="Arial" panose="020B0604020202020204"/>
              </a:rPr>
              <a:t> ja </a:t>
            </a:r>
            <a:r>
              <a:rPr lang="en-US" err="1">
                <a:cs typeface="Arial" panose="020B0604020202020204"/>
              </a:rPr>
              <a:t>näiden</a:t>
            </a:r>
            <a:r>
              <a:rPr lang="en-US">
                <a:cs typeface="Arial" panose="020B0604020202020204"/>
              </a:rPr>
              <a:t> </a:t>
            </a:r>
            <a:r>
              <a:rPr lang="en-US" err="1">
                <a:cs typeface="Arial" panose="020B0604020202020204"/>
              </a:rPr>
              <a:t>pohdintojen</a:t>
            </a:r>
            <a:r>
              <a:rPr lang="en-US">
                <a:cs typeface="Arial" panose="020B0604020202020204"/>
              </a:rPr>
              <a:t> </a:t>
            </a:r>
            <a:r>
              <a:rPr lang="en-US" err="1">
                <a:cs typeface="Arial" panose="020B0604020202020204"/>
              </a:rPr>
              <a:t>yhdistäminen</a:t>
            </a:r>
            <a:r>
              <a:rPr lang="en-US">
                <a:cs typeface="Arial" panose="020B0604020202020204"/>
              </a:rPr>
              <a:t> ja </a:t>
            </a:r>
            <a:r>
              <a:rPr lang="en-US" err="1">
                <a:cs typeface="Arial" panose="020B0604020202020204"/>
              </a:rPr>
              <a:t>uusien</a:t>
            </a:r>
            <a:r>
              <a:rPr lang="en-US">
                <a:cs typeface="Arial" panose="020B0604020202020204"/>
              </a:rPr>
              <a:t> </a:t>
            </a:r>
            <a:r>
              <a:rPr lang="en-US" err="1">
                <a:cs typeface="Arial" panose="020B0604020202020204"/>
              </a:rPr>
              <a:t>ratkaisujen</a:t>
            </a:r>
            <a:r>
              <a:rPr lang="en-US">
                <a:cs typeface="Arial" panose="020B0604020202020204"/>
              </a:rPr>
              <a:t> </a:t>
            </a:r>
            <a:r>
              <a:rPr lang="en-US" err="1">
                <a:cs typeface="Arial" panose="020B0604020202020204"/>
              </a:rPr>
              <a:t>synnyttäminen</a:t>
            </a:r>
            <a:r>
              <a:rPr lang="en-US">
                <a:cs typeface="Arial" panose="020B0604020202020204"/>
              </a:rPr>
              <a:t> on </a:t>
            </a:r>
            <a:r>
              <a:rPr lang="en-US" err="1">
                <a:cs typeface="Arial" panose="020B0604020202020204"/>
              </a:rPr>
              <a:t>yksi</a:t>
            </a:r>
            <a:r>
              <a:rPr lang="en-US">
                <a:cs typeface="Arial" panose="020B0604020202020204"/>
              </a:rPr>
              <a:t> </a:t>
            </a:r>
            <a:r>
              <a:rPr lang="en-US" err="1">
                <a:cs typeface="Arial" panose="020B0604020202020204"/>
              </a:rPr>
              <a:t>vielä</a:t>
            </a:r>
            <a:r>
              <a:rPr lang="en-US">
                <a:cs typeface="Arial" panose="020B0604020202020204"/>
              </a:rPr>
              <a:t> </a:t>
            </a:r>
            <a:r>
              <a:rPr lang="en-US" err="1">
                <a:cs typeface="Arial" panose="020B0604020202020204"/>
              </a:rPr>
              <a:t>osittain</a:t>
            </a:r>
            <a:r>
              <a:rPr lang="en-US">
                <a:cs typeface="Arial" panose="020B0604020202020204"/>
              </a:rPr>
              <a:t> </a:t>
            </a:r>
            <a:r>
              <a:rPr lang="en-US" err="1">
                <a:cs typeface="Arial" panose="020B0604020202020204"/>
              </a:rPr>
              <a:t>hyödyntämätön</a:t>
            </a:r>
            <a:r>
              <a:rPr lang="en-US">
                <a:cs typeface="Arial" panose="020B0604020202020204"/>
              </a:rPr>
              <a:t> </a:t>
            </a:r>
            <a:r>
              <a:rPr lang="en-US" err="1">
                <a:cs typeface="Arial" panose="020B0604020202020204"/>
              </a:rPr>
              <a:t>voimavara</a:t>
            </a:r>
            <a:r>
              <a:rPr lang="en-US">
                <a:cs typeface="Arial" panose="020B0604020202020204"/>
              </a:rPr>
              <a:t>. </a:t>
            </a:r>
            <a:r>
              <a:rPr lang="en-US" err="1">
                <a:cs typeface="Arial" panose="020B0604020202020204"/>
              </a:rPr>
              <a:t>Tiedon</a:t>
            </a:r>
            <a:r>
              <a:rPr lang="en-US">
                <a:cs typeface="Arial" panose="020B0604020202020204"/>
              </a:rPr>
              <a:t> </a:t>
            </a:r>
            <a:r>
              <a:rPr lang="en-US" err="1">
                <a:cs typeface="Arial" panose="020B0604020202020204"/>
              </a:rPr>
              <a:t>yhdistäminen</a:t>
            </a:r>
            <a:r>
              <a:rPr lang="en-US">
                <a:cs typeface="Arial" panose="020B0604020202020204"/>
              </a:rPr>
              <a:t> ja </a:t>
            </a:r>
            <a:r>
              <a:rPr lang="en-US" err="1">
                <a:cs typeface="Arial" panose="020B0604020202020204"/>
              </a:rPr>
              <a:t>jatkokehittely</a:t>
            </a:r>
            <a:r>
              <a:rPr lang="en-US">
                <a:cs typeface="Arial" panose="020B0604020202020204"/>
              </a:rPr>
              <a:t> </a:t>
            </a:r>
            <a:r>
              <a:rPr lang="en-US" err="1">
                <a:cs typeface="Arial" panose="020B0604020202020204"/>
              </a:rPr>
              <a:t>uusiksi</a:t>
            </a:r>
            <a:r>
              <a:rPr lang="en-US">
                <a:cs typeface="Arial" panose="020B0604020202020204"/>
              </a:rPr>
              <a:t> </a:t>
            </a:r>
            <a:r>
              <a:rPr lang="en-US" err="1">
                <a:cs typeface="Arial" panose="020B0604020202020204"/>
              </a:rPr>
              <a:t>palveluiksi</a:t>
            </a:r>
            <a:r>
              <a:rPr lang="en-US">
                <a:cs typeface="Arial" panose="020B0604020202020204"/>
              </a:rPr>
              <a:t> </a:t>
            </a:r>
            <a:r>
              <a:rPr lang="en-US" err="1">
                <a:cs typeface="Arial" panose="020B0604020202020204"/>
              </a:rPr>
              <a:t>ratkaisee</a:t>
            </a:r>
            <a:r>
              <a:rPr lang="en-US">
                <a:cs typeface="Arial" panose="020B0604020202020204"/>
              </a:rPr>
              <a:t> </a:t>
            </a:r>
            <a:r>
              <a:rPr lang="en-US" err="1">
                <a:cs typeface="Arial" panose="020B0604020202020204"/>
              </a:rPr>
              <a:t>osan</a:t>
            </a:r>
            <a:r>
              <a:rPr lang="en-US">
                <a:cs typeface="Arial" panose="020B0604020202020204"/>
              </a:rPr>
              <a:t> </a:t>
            </a:r>
            <a:r>
              <a:rPr lang="en-US" err="1">
                <a:cs typeface="Arial" panose="020B0604020202020204"/>
              </a:rPr>
              <a:t>ongelmasta</a:t>
            </a:r>
            <a:r>
              <a:rPr lang="en-US">
                <a:cs typeface="Arial" panose="020B0604020202020204"/>
              </a:rPr>
              <a:t>. </a:t>
            </a:r>
            <a:endParaRPr lang="en-US" err="1">
              <a:cs typeface="Arial" panose="020B0604020202020204"/>
            </a:endParaRPr>
          </a:p>
          <a:p>
            <a:pPr marL="0" indent="0">
              <a:buNone/>
            </a:pPr>
            <a:r>
              <a:rPr lang="en-US" err="1">
                <a:cs typeface="Arial" panose="020B0604020202020204"/>
              </a:rPr>
              <a:t>Yhteiset</a:t>
            </a:r>
            <a:r>
              <a:rPr lang="en-US">
                <a:cs typeface="Arial" panose="020B0604020202020204"/>
              </a:rPr>
              <a:t> </a:t>
            </a:r>
            <a:r>
              <a:rPr lang="en-US" err="1">
                <a:cs typeface="Arial" panose="020B0604020202020204"/>
              </a:rPr>
              <a:t>keskustelut</a:t>
            </a:r>
            <a:r>
              <a:rPr lang="en-US">
                <a:cs typeface="Arial" panose="020B0604020202020204"/>
              </a:rPr>
              <a:t> ja </a:t>
            </a:r>
            <a:r>
              <a:rPr lang="en-US" err="1">
                <a:cs typeface="Arial" panose="020B0604020202020204"/>
              </a:rPr>
              <a:t>säännölliset</a:t>
            </a:r>
            <a:r>
              <a:rPr lang="en-US">
                <a:cs typeface="Arial" panose="020B0604020202020204"/>
              </a:rPr>
              <a:t> </a:t>
            </a:r>
            <a:r>
              <a:rPr lang="en-US" err="1">
                <a:cs typeface="Arial" panose="020B0604020202020204"/>
              </a:rPr>
              <a:t>tapaamiset</a:t>
            </a:r>
            <a:r>
              <a:rPr lang="en-US">
                <a:cs typeface="Arial" panose="020B0604020202020204"/>
              </a:rPr>
              <a:t> </a:t>
            </a:r>
            <a:r>
              <a:rPr lang="en-US" err="1">
                <a:cs typeface="Arial" panose="020B0604020202020204"/>
              </a:rPr>
              <a:t>sekä</a:t>
            </a:r>
            <a:r>
              <a:rPr lang="en-US">
                <a:cs typeface="Arial" panose="020B0604020202020204"/>
              </a:rPr>
              <a:t> </a:t>
            </a:r>
            <a:r>
              <a:rPr lang="en-US" err="1">
                <a:cs typeface="Arial" panose="020B0604020202020204"/>
              </a:rPr>
              <a:t>koordinoitu</a:t>
            </a:r>
            <a:r>
              <a:rPr lang="en-US">
                <a:cs typeface="Arial" panose="020B0604020202020204"/>
              </a:rPr>
              <a:t> </a:t>
            </a:r>
            <a:r>
              <a:rPr lang="en-US" err="1">
                <a:cs typeface="Arial" panose="020B0604020202020204"/>
              </a:rPr>
              <a:t>yhteistyö</a:t>
            </a:r>
            <a:r>
              <a:rPr lang="en-US">
                <a:cs typeface="Arial" panose="020B0604020202020204"/>
              </a:rPr>
              <a:t> </a:t>
            </a:r>
            <a:r>
              <a:rPr lang="en-US" err="1">
                <a:cs typeface="Arial" panose="020B0604020202020204"/>
              </a:rPr>
              <a:t>tuottaa</a:t>
            </a:r>
            <a:r>
              <a:rPr lang="en-US">
                <a:cs typeface="Arial" panose="020B0604020202020204"/>
              </a:rPr>
              <a:t> </a:t>
            </a:r>
            <a:r>
              <a:rPr lang="en-US" err="1">
                <a:cs typeface="Arial" panose="020B0604020202020204"/>
              </a:rPr>
              <a:t>enemmän</a:t>
            </a:r>
            <a:r>
              <a:rPr lang="en-US">
                <a:cs typeface="Arial" panose="020B0604020202020204"/>
              </a:rPr>
              <a:t> </a:t>
            </a:r>
            <a:r>
              <a:rPr lang="en-US" err="1">
                <a:cs typeface="Arial" panose="020B0604020202020204"/>
              </a:rPr>
              <a:t>kuin</a:t>
            </a:r>
            <a:r>
              <a:rPr lang="en-US">
                <a:cs typeface="Arial" panose="020B0604020202020204"/>
              </a:rPr>
              <a:t> </a:t>
            </a:r>
            <a:r>
              <a:rPr lang="en-US" err="1">
                <a:cs typeface="Arial" panose="020B0604020202020204"/>
              </a:rPr>
              <a:t>yksittäisten</a:t>
            </a:r>
            <a:r>
              <a:rPr lang="en-US">
                <a:cs typeface="Arial" panose="020B0604020202020204"/>
              </a:rPr>
              <a:t> </a:t>
            </a:r>
            <a:r>
              <a:rPr lang="en-US" err="1">
                <a:cs typeface="Arial" panose="020B0604020202020204"/>
              </a:rPr>
              <a:t>toimijoiden</a:t>
            </a:r>
            <a:r>
              <a:rPr lang="en-US">
                <a:cs typeface="Arial" panose="020B0604020202020204"/>
              </a:rPr>
              <a:t> </a:t>
            </a:r>
            <a:r>
              <a:rPr lang="en-US" err="1">
                <a:cs typeface="Arial" panose="020B0604020202020204"/>
              </a:rPr>
              <a:t>kehittämät</a:t>
            </a:r>
            <a:r>
              <a:rPr lang="en-US">
                <a:cs typeface="Arial" panose="020B0604020202020204"/>
              </a:rPr>
              <a:t> </a:t>
            </a:r>
            <a:r>
              <a:rPr lang="en-US" err="1">
                <a:cs typeface="Arial" panose="020B0604020202020204"/>
              </a:rPr>
              <a:t>ratkaisut</a:t>
            </a:r>
            <a:r>
              <a:rPr lang="en-US">
                <a:cs typeface="Arial" panose="020B0604020202020204"/>
              </a:rPr>
              <a:t>- </a:t>
            </a:r>
            <a:r>
              <a:rPr lang="en-US" err="1">
                <a:cs typeface="Arial" panose="020B0604020202020204"/>
              </a:rPr>
              <a:t>mitä</a:t>
            </a:r>
            <a:r>
              <a:rPr lang="en-US">
                <a:cs typeface="Arial" panose="020B0604020202020204"/>
              </a:rPr>
              <a:t> </a:t>
            </a:r>
            <a:r>
              <a:rPr lang="en-US" err="1">
                <a:cs typeface="Arial" panose="020B0604020202020204"/>
              </a:rPr>
              <a:t>emme</a:t>
            </a:r>
            <a:r>
              <a:rPr lang="en-US">
                <a:cs typeface="Arial" panose="020B0604020202020204"/>
              </a:rPr>
              <a:t> </a:t>
            </a:r>
            <a:r>
              <a:rPr lang="en-US" err="1">
                <a:cs typeface="Arial" panose="020B0604020202020204"/>
              </a:rPr>
              <a:t>tiedä</a:t>
            </a:r>
            <a:r>
              <a:rPr lang="en-US">
                <a:cs typeface="Arial" panose="020B0604020202020204"/>
              </a:rPr>
              <a:t>, </a:t>
            </a:r>
            <a:r>
              <a:rPr lang="en-US" err="1">
                <a:cs typeface="Arial" panose="020B0604020202020204"/>
              </a:rPr>
              <a:t>sitä</a:t>
            </a:r>
            <a:r>
              <a:rPr lang="en-US">
                <a:cs typeface="Arial" panose="020B0604020202020204"/>
              </a:rPr>
              <a:t> </a:t>
            </a:r>
            <a:r>
              <a:rPr lang="en-US" err="1">
                <a:cs typeface="Arial" panose="020B0604020202020204"/>
              </a:rPr>
              <a:t>emme</a:t>
            </a:r>
            <a:r>
              <a:rPr lang="en-US">
                <a:cs typeface="Arial" panose="020B0604020202020204"/>
              </a:rPr>
              <a:t> </a:t>
            </a:r>
            <a:r>
              <a:rPr lang="en-US" err="1">
                <a:cs typeface="Arial" panose="020B0604020202020204"/>
              </a:rPr>
              <a:t>ymmärrä</a:t>
            </a:r>
            <a:r>
              <a:rPr lang="en-US">
                <a:cs typeface="Arial" panose="020B0604020202020204"/>
              </a:rPr>
              <a:t>. </a:t>
            </a:r>
            <a:r>
              <a:rPr lang="en-US" err="1">
                <a:cs typeface="Arial" panose="020B0604020202020204"/>
              </a:rPr>
              <a:t>Jaettu</a:t>
            </a:r>
            <a:r>
              <a:rPr lang="en-US">
                <a:cs typeface="Arial" panose="020B0604020202020204"/>
              </a:rPr>
              <a:t> </a:t>
            </a:r>
            <a:r>
              <a:rPr lang="en-US" err="1">
                <a:cs typeface="Arial" panose="020B0604020202020204"/>
              </a:rPr>
              <a:t>käsitys</a:t>
            </a:r>
            <a:r>
              <a:rPr lang="en-US">
                <a:cs typeface="Arial" panose="020B0604020202020204"/>
              </a:rPr>
              <a:t> </a:t>
            </a:r>
            <a:r>
              <a:rPr lang="en-US" err="1">
                <a:cs typeface="Arial" panose="020B0604020202020204"/>
              </a:rPr>
              <a:t>asioiden</a:t>
            </a:r>
            <a:r>
              <a:rPr lang="en-US">
                <a:cs typeface="Arial" panose="020B0604020202020204"/>
              </a:rPr>
              <a:t> </a:t>
            </a:r>
            <a:r>
              <a:rPr lang="en-US" err="1">
                <a:cs typeface="Arial" panose="020B0604020202020204"/>
              </a:rPr>
              <a:t>monimutkaisuudesta</a:t>
            </a:r>
            <a:r>
              <a:rPr lang="en-US">
                <a:cs typeface="Arial" panose="020B0604020202020204"/>
              </a:rPr>
              <a:t> ja </a:t>
            </a:r>
            <a:r>
              <a:rPr lang="en-US" err="1">
                <a:cs typeface="Arial" panose="020B0604020202020204"/>
              </a:rPr>
              <a:t>monimuotoisuudesta</a:t>
            </a:r>
            <a:r>
              <a:rPr lang="en-US">
                <a:cs typeface="Arial" panose="020B0604020202020204"/>
              </a:rPr>
              <a:t> </a:t>
            </a:r>
            <a:r>
              <a:rPr lang="en-US" err="1">
                <a:cs typeface="Arial" panose="020B0604020202020204"/>
              </a:rPr>
              <a:t>mahdollistaa</a:t>
            </a:r>
            <a:r>
              <a:rPr lang="en-US">
                <a:cs typeface="Arial" panose="020B0604020202020204"/>
              </a:rPr>
              <a:t> </a:t>
            </a:r>
            <a:r>
              <a:rPr lang="en-US" err="1">
                <a:cs typeface="Arial" panose="020B0604020202020204"/>
              </a:rPr>
              <a:t>nopeamman</a:t>
            </a:r>
            <a:r>
              <a:rPr lang="en-US">
                <a:cs typeface="Arial" panose="020B0604020202020204"/>
              </a:rPr>
              <a:t> </a:t>
            </a:r>
            <a:r>
              <a:rPr lang="en-US" err="1">
                <a:cs typeface="Arial" panose="020B0604020202020204"/>
              </a:rPr>
              <a:t>reagoinnin</a:t>
            </a:r>
            <a:r>
              <a:rPr lang="en-US">
                <a:cs typeface="Arial" panose="020B0604020202020204"/>
              </a:rPr>
              <a:t> ja </a:t>
            </a:r>
            <a:r>
              <a:rPr lang="en-US" err="1">
                <a:cs typeface="Arial" panose="020B0604020202020204"/>
              </a:rPr>
              <a:t>uuden</a:t>
            </a:r>
            <a:r>
              <a:rPr lang="en-US">
                <a:cs typeface="Arial" panose="020B0604020202020204"/>
              </a:rPr>
              <a:t> </a:t>
            </a:r>
            <a:r>
              <a:rPr lang="en-US" err="1">
                <a:cs typeface="Arial" panose="020B0604020202020204"/>
              </a:rPr>
              <a:t>syntymisen</a:t>
            </a:r>
            <a:r>
              <a:rPr lang="en-US">
                <a:cs typeface="Arial" panose="020B0604020202020204"/>
              </a:rPr>
              <a:t>. </a:t>
            </a:r>
          </a:p>
        </p:txBody>
      </p:sp>
    </p:spTree>
    <p:extLst>
      <p:ext uri="{BB962C8B-B14F-4D97-AF65-F5344CB8AC3E}">
        <p14:creationId xmlns:p14="http://schemas.microsoft.com/office/powerpoint/2010/main" val="122090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122D8-A256-C1EE-2FC9-724DEAA62997}"/>
              </a:ext>
            </a:extLst>
          </p:cNvPr>
          <p:cNvSpPr>
            <a:spLocks noGrp="1"/>
          </p:cNvSpPr>
          <p:nvPr>
            <p:ph type="ctrTitle"/>
          </p:nvPr>
        </p:nvSpPr>
        <p:spPr>
          <a:xfrm>
            <a:off x="3039149" y="885463"/>
            <a:ext cx="7628849" cy="810611"/>
          </a:xfrm>
        </p:spPr>
        <p:txBody>
          <a:bodyPr>
            <a:normAutofit/>
          </a:bodyPr>
          <a:lstStyle/>
          <a:p>
            <a:pPr marL="180340">
              <a:spcAft>
                <a:spcPts val="1000"/>
              </a:spcAft>
            </a:pPr>
            <a:r>
              <a:rPr lang="fi-FI" sz="4800">
                <a:latin typeface="DM Serif Text"/>
                <a:ea typeface="Verdana"/>
              </a:rPr>
              <a:t>Päivän ohjelma</a:t>
            </a:r>
          </a:p>
        </p:txBody>
      </p:sp>
      <p:sp>
        <p:nvSpPr>
          <p:cNvPr id="4" name="Subtitle 3">
            <a:extLst>
              <a:ext uri="{FF2B5EF4-FFF2-40B4-BE49-F238E27FC236}">
                <a16:creationId xmlns:a16="http://schemas.microsoft.com/office/drawing/2014/main" id="{64C415DD-C272-04AF-7BEA-925DFB70EC26}"/>
              </a:ext>
            </a:extLst>
          </p:cNvPr>
          <p:cNvSpPr>
            <a:spLocks noGrp="1"/>
          </p:cNvSpPr>
          <p:nvPr>
            <p:ph type="subTitle" idx="1"/>
          </p:nvPr>
        </p:nvSpPr>
        <p:spPr>
          <a:xfrm>
            <a:off x="3039150" y="1990846"/>
            <a:ext cx="7628849" cy="3981691"/>
          </a:xfrm>
        </p:spPr>
        <p:txBody>
          <a:bodyPr vert="horz" lIns="91440" tIns="45720" rIns="91440" bIns="45720" rtlCol="0" anchor="t">
            <a:normAutofit fontScale="62500" lnSpcReduction="20000"/>
          </a:bodyPr>
          <a:lstStyle/>
          <a:p>
            <a:r>
              <a:rPr lang="fi-FI">
                <a:latin typeface="Centaur" panose="02030504050205020304" pitchFamily="18" charset="0"/>
                <a:ea typeface="Cantarell"/>
                <a:cs typeface="Arial" panose="020B0604020202020204" pitchFamily="34" charset="0"/>
              </a:rPr>
              <a:t>8.00 </a:t>
            </a:r>
            <a:r>
              <a:rPr lang="fi-FI" b="1">
                <a:latin typeface="Centaur" panose="02030504050205020304" pitchFamily="18" charset="0"/>
                <a:ea typeface="Cantarell"/>
                <a:cs typeface="Arial" panose="020B0604020202020204" pitchFamily="34" charset="0"/>
              </a:rPr>
              <a:t>Aamukahvia ja verkostoitumista.</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9.00 </a:t>
            </a:r>
            <a:r>
              <a:rPr lang="fi-FI" b="1">
                <a:latin typeface="Centaur" panose="02030504050205020304" pitchFamily="18" charset="0"/>
                <a:ea typeface="Cantarell"/>
                <a:cs typeface="Arial" panose="020B0604020202020204" pitchFamily="34" charset="0"/>
              </a:rPr>
              <a:t>Vuoden avaus!</a:t>
            </a:r>
            <a:r>
              <a:rPr lang="fi-FI">
                <a:latin typeface="Centaur" panose="02030504050205020304" pitchFamily="18" charset="0"/>
                <a:ea typeface="Cantarell"/>
                <a:cs typeface="Arial" panose="020B0604020202020204" pitchFamily="34" charset="0"/>
              </a:rPr>
              <a:t> </a:t>
            </a:r>
            <a:r>
              <a:rPr lang="fi-FI" b="1">
                <a:latin typeface="Centaur" panose="02030504050205020304" pitchFamily="18" charset="0"/>
                <a:ea typeface="Cantarell"/>
                <a:cs typeface="Arial" panose="020B0604020202020204" pitchFamily="34" charset="0"/>
              </a:rPr>
              <a:t>Millaista tarinaa ihmisarvo kertoo osallisuudesta ja toimijuudesta?</a:t>
            </a:r>
            <a:r>
              <a:rPr lang="fi-FI">
                <a:latin typeface="Centaur" panose="02030504050205020304" pitchFamily="18" charset="0"/>
                <a:ea typeface="Cantarell"/>
                <a:cs typeface="Arial" panose="020B0604020202020204" pitchFamily="34" charset="0"/>
              </a:rPr>
              <a:t> </a:t>
            </a:r>
            <a:br>
              <a:rPr lang="fi-FI">
                <a:latin typeface="Open Sans" panose="020B0606030504020204" pitchFamily="34" charset="0"/>
                <a:ea typeface="Cantarell"/>
                <a:cs typeface="Times New Roman" panose="02020603050405020304" pitchFamily="18" charset="0"/>
              </a:rPr>
            </a:br>
            <a:r>
              <a:rPr lang="fi-FI" i="1">
                <a:latin typeface="Centaur" panose="02030504050205020304" pitchFamily="18" charset="0"/>
                <a:ea typeface="Cantarell"/>
                <a:cs typeface="Arial" panose="020B0604020202020204" pitchFamily="34" charset="0"/>
              </a:rPr>
              <a:t>Anna Pekkarinen,</a:t>
            </a:r>
            <a:r>
              <a:rPr lang="fi-FI">
                <a:latin typeface="Centaur" panose="02030504050205020304" pitchFamily="18" charset="0"/>
                <a:ea typeface="Cantarell"/>
                <a:cs typeface="Arial" panose="020B0604020202020204" pitchFamily="34" charset="0"/>
              </a:rPr>
              <a:t> </a:t>
            </a:r>
            <a:r>
              <a:rPr lang="fi-FI" i="1">
                <a:latin typeface="Centaur" panose="02030504050205020304" pitchFamily="18" charset="0"/>
                <a:ea typeface="Cantarell"/>
                <a:cs typeface="Arial" panose="020B0604020202020204" pitchFamily="34" charset="0"/>
              </a:rPr>
              <a:t>Kehittämispäällikkö, </a:t>
            </a:r>
            <a:r>
              <a:rPr lang="fi-FI" i="1" err="1">
                <a:latin typeface="Centaur" panose="02030504050205020304" pitchFamily="18" charset="0"/>
                <a:ea typeface="Cantarell"/>
                <a:cs typeface="Arial" panose="020B0604020202020204" pitchFamily="34" charset="0"/>
              </a:rPr>
              <a:t>Pikassos</a:t>
            </a:r>
            <a:r>
              <a:rPr lang="fi-FI" i="1">
                <a:latin typeface="Centaur" panose="02030504050205020304" pitchFamily="18" charset="0"/>
                <a:ea typeface="Cantarell"/>
                <a:cs typeface="Arial" panose="020B0604020202020204" pitchFamily="34" charset="0"/>
              </a:rPr>
              <a:t> Oy </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9.30 </a:t>
            </a:r>
            <a:r>
              <a:rPr lang="fi-FI" b="1">
                <a:latin typeface="Centaur" panose="02030504050205020304" pitchFamily="18" charset="0"/>
                <a:ea typeface="Cantarell"/>
                <a:cs typeface="Arial" panose="020B0604020202020204" pitchFamily="34" charset="0"/>
              </a:rPr>
              <a:t>Kohti yhteistä visiota: koti jokaiselle vapautuvalle - </a:t>
            </a:r>
            <a:r>
              <a:rPr lang="fi-FI">
                <a:latin typeface="Centaur" panose="02030504050205020304" pitchFamily="18" charset="0"/>
                <a:ea typeface="Cantarell"/>
                <a:cs typeface="Arial" panose="020B0604020202020204" pitchFamily="34" charset="0"/>
              </a:rPr>
              <a:t>Elina Perkiö kehittäjäsosiaalityöntekijä ja Elina Karri projektipäällikkö, Pirkanmaan hyvinvointialueen sosiaalipalvelut</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10.15</a:t>
            </a:r>
            <a:r>
              <a:rPr lang="fi-FI" b="1">
                <a:latin typeface="Centaur" panose="02030504050205020304" pitchFamily="18" charset="0"/>
                <a:ea typeface="Cantarell"/>
                <a:cs typeface="Arial" panose="020B0604020202020204" pitchFamily="34" charset="0"/>
              </a:rPr>
              <a:t> Asumisen onnistuminen neurokirjolla - </a:t>
            </a:r>
            <a:r>
              <a:rPr lang="fi-FI" i="1">
                <a:latin typeface="Centaur" panose="02030504050205020304" pitchFamily="18" charset="0"/>
                <a:ea typeface="Cantarell"/>
                <a:cs typeface="Arial" panose="020B0604020202020204" pitchFamily="34" charset="0"/>
              </a:rPr>
              <a:t>Anna Taavitsainen, Rikoksettoman elämän tukisäätiö</a:t>
            </a:r>
            <a:br>
              <a:rPr lang="fi-FI">
                <a:latin typeface="Open Sans" panose="020B0606030504020204" pitchFamily="34" charset="0"/>
                <a:ea typeface="Cantarell"/>
                <a:cs typeface="Times New Roman" panose="02020603050405020304" pitchFamily="18" charset="0"/>
              </a:rPr>
            </a:br>
            <a:r>
              <a:rPr lang="fi-FI" i="1">
                <a:latin typeface="Centaur" panose="02030504050205020304" pitchFamily="18" charset="0"/>
                <a:ea typeface="Cantarell"/>
                <a:cs typeface="Arial" panose="020B0604020202020204" pitchFamily="34" charset="0"/>
              </a:rPr>
              <a:t>asiantuntija, oppimisvalmennus</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11.00 </a:t>
            </a:r>
            <a:r>
              <a:rPr lang="fi-FI" b="1">
                <a:latin typeface="Centaur" panose="02030504050205020304" pitchFamily="18" charset="0"/>
                <a:ea typeface="Cantarell"/>
                <a:cs typeface="Arial" panose="020B0604020202020204" pitchFamily="34" charset="0"/>
              </a:rPr>
              <a:t>Lounas </a:t>
            </a:r>
            <a:r>
              <a:rPr lang="fi-FI">
                <a:latin typeface="Centaur" panose="02030504050205020304" pitchFamily="18" charset="0"/>
                <a:ea typeface="Cantarell"/>
                <a:cs typeface="Arial" panose="020B0604020202020204" pitchFamily="34" charset="0"/>
              </a:rPr>
              <a:t>(omakustanteinen)</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12.00 </a:t>
            </a:r>
            <a:r>
              <a:rPr lang="fi-FI" b="1">
                <a:latin typeface="Centaur" panose="02030504050205020304" pitchFamily="18" charset="0"/>
                <a:ea typeface="Cantarell"/>
                <a:cs typeface="Arial" panose="020B0604020202020204" pitchFamily="34" charset="0"/>
              </a:rPr>
              <a:t>”Väkivalta ei </a:t>
            </a:r>
            <a:r>
              <a:rPr lang="fi-FI" b="1" err="1">
                <a:latin typeface="Centaur" panose="02030504050205020304" pitchFamily="18" charset="0"/>
                <a:ea typeface="Cantarell"/>
                <a:cs typeface="Arial" panose="020B0604020202020204" pitchFamily="34" charset="0"/>
              </a:rPr>
              <a:t>oo</a:t>
            </a:r>
            <a:r>
              <a:rPr lang="fi-FI" b="1">
                <a:latin typeface="Centaur" panose="02030504050205020304" pitchFamily="18" charset="0"/>
                <a:ea typeface="Cantarell"/>
                <a:cs typeface="Arial" panose="020B0604020202020204" pitchFamily="34" charset="0"/>
              </a:rPr>
              <a:t> </a:t>
            </a:r>
            <a:r>
              <a:rPr lang="fi-FI" b="1" err="1">
                <a:latin typeface="Centaur" panose="02030504050205020304" pitchFamily="18" charset="0"/>
                <a:ea typeface="Cantarell"/>
                <a:cs typeface="Arial" panose="020B0604020202020204" pitchFamily="34" charset="0"/>
              </a:rPr>
              <a:t>mulle</a:t>
            </a:r>
            <a:r>
              <a:rPr lang="fi-FI" b="1">
                <a:latin typeface="Centaur" panose="02030504050205020304" pitchFamily="18" charset="0"/>
                <a:ea typeface="Cantarell"/>
                <a:cs typeface="Arial" panose="020B0604020202020204" pitchFamily="34" charset="0"/>
              </a:rPr>
              <a:t> mikään ongelma”</a:t>
            </a:r>
            <a:r>
              <a:rPr lang="fi-FI">
                <a:latin typeface="Centaur" panose="02030504050205020304" pitchFamily="18" charset="0"/>
                <a:ea typeface="Cantarell"/>
                <a:cs typeface="Arial" panose="020B0604020202020204" pitchFamily="34" charset="0"/>
              </a:rPr>
              <a:t> – </a:t>
            </a:r>
            <a:r>
              <a:rPr lang="fi-FI" err="1">
                <a:latin typeface="Centaur" panose="02030504050205020304" pitchFamily="18" charset="0"/>
                <a:ea typeface="Cantarell"/>
                <a:cs typeface="Arial" panose="020B0604020202020204" pitchFamily="34" charset="0"/>
              </a:rPr>
              <a:t>Aggredi</a:t>
            </a:r>
            <a:r>
              <a:rPr lang="fi-FI">
                <a:latin typeface="Centaur" panose="02030504050205020304" pitchFamily="18" charset="0"/>
                <a:ea typeface="Cantarell"/>
                <a:cs typeface="Arial" panose="020B0604020202020204" pitchFamily="34" charset="0"/>
              </a:rPr>
              <a:t> osana asiakkaan elämänpolkua, Liisa Päivärinta, väkivaltatyön asiantuntija &amp; Mikko, </a:t>
            </a:r>
            <a:r>
              <a:rPr lang="fi-FI" err="1">
                <a:latin typeface="Centaur" panose="02030504050205020304" pitchFamily="18" charset="0"/>
                <a:ea typeface="Cantarell"/>
                <a:cs typeface="Arial" panose="020B0604020202020204" pitchFamily="34" charset="0"/>
              </a:rPr>
              <a:t>Aggredin</a:t>
            </a:r>
            <a:r>
              <a:rPr lang="fi-FI">
                <a:latin typeface="Centaur" panose="02030504050205020304" pitchFamily="18" charset="0"/>
                <a:ea typeface="Cantarell"/>
                <a:cs typeface="Arial" panose="020B0604020202020204" pitchFamily="34" charset="0"/>
              </a:rPr>
              <a:t> asiakas, </a:t>
            </a:r>
            <a:r>
              <a:rPr lang="fi-FI" err="1">
                <a:latin typeface="Centaur" panose="02030504050205020304" pitchFamily="18" charset="0"/>
                <a:ea typeface="Cantarell"/>
                <a:cs typeface="Arial" panose="020B0604020202020204" pitchFamily="34" charset="0"/>
              </a:rPr>
              <a:t>Aggredi</a:t>
            </a:r>
            <a:r>
              <a:rPr lang="fi-FI">
                <a:latin typeface="Centaur" panose="02030504050205020304" pitchFamily="18" charset="0"/>
                <a:ea typeface="Cantarell"/>
                <a:cs typeface="Arial" panose="020B0604020202020204" pitchFamily="34" charset="0"/>
              </a:rPr>
              <a:t> Pirkanmaa/ Tampereen ensi- ja turvakoti ry</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12. 45 </a:t>
            </a:r>
            <a:r>
              <a:rPr lang="fi-FI" b="1">
                <a:latin typeface="Centaur" panose="02030504050205020304" pitchFamily="18" charset="0"/>
                <a:ea typeface="Cantarell"/>
                <a:cs typeface="Arial" panose="020B0604020202020204" pitchFamily="34" charset="0"/>
              </a:rPr>
              <a:t>Mahdoton mahdollisuus</a:t>
            </a:r>
            <a:r>
              <a:rPr lang="fi-FI">
                <a:latin typeface="Centaur" panose="02030504050205020304" pitchFamily="18" charset="0"/>
                <a:ea typeface="Cantarell"/>
                <a:cs typeface="Arial" panose="020B0604020202020204" pitchFamily="34" charset="0"/>
              </a:rPr>
              <a:t> </a:t>
            </a:r>
            <a:r>
              <a:rPr lang="fi-FI" b="1">
                <a:latin typeface="Centaur" panose="02030504050205020304" pitchFamily="18" charset="0"/>
                <a:ea typeface="Cantarell"/>
                <a:cs typeface="Arial" panose="020B0604020202020204" pitchFamily="34" charset="0"/>
              </a:rPr>
              <a:t>– Ryhmäkeskustelu:</a:t>
            </a:r>
            <a:br>
              <a:rPr lang="fi-FI">
                <a:latin typeface="Open Sans" panose="020B0606030504020204" pitchFamily="34" charset="0"/>
                <a:ea typeface="Cantarell"/>
                <a:cs typeface="Times New Roman" panose="02020603050405020304" pitchFamily="18" charset="0"/>
              </a:rPr>
            </a:br>
            <a:r>
              <a:rPr lang="fi-FI" i="1">
                <a:latin typeface="Centaur" panose="02030504050205020304" pitchFamily="18" charset="0"/>
                <a:ea typeface="Cantarell"/>
                <a:cs typeface="Arial" panose="020B0604020202020204" pitchFamily="34" charset="0"/>
              </a:rPr>
              <a:t>Ulrika Järvinen Rikoksettoman elämän tukisäätiö, Tanja Tourunen Silta-Valmennus, Jussi Vapaavuori Rappuryhmä, Teemu</a:t>
            </a:r>
            <a:r>
              <a:rPr lang="fi-FI">
                <a:latin typeface="Centaur" panose="02030504050205020304" pitchFamily="18" charset="0"/>
                <a:ea typeface="Cantarell"/>
                <a:cs typeface="Arial" panose="020B0604020202020204" pitchFamily="34" charset="0"/>
              </a:rPr>
              <a:t> Karppinen </a:t>
            </a:r>
            <a:r>
              <a:rPr lang="fi-FI" err="1">
                <a:latin typeface="Centaur" panose="02030504050205020304" pitchFamily="18" charset="0"/>
                <a:ea typeface="Cantarell"/>
                <a:cs typeface="Arial" panose="020B0604020202020204" pitchFamily="34" charset="0"/>
              </a:rPr>
              <a:t>ViaDia</a:t>
            </a:r>
            <a:r>
              <a:rPr lang="fi-FI">
                <a:latin typeface="Centaur" panose="02030504050205020304" pitchFamily="18" charset="0"/>
                <a:ea typeface="Cantarell"/>
                <a:cs typeface="Arial" panose="020B0604020202020204" pitchFamily="34" charset="0"/>
              </a:rPr>
              <a:t> Tampere</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13.30 </a:t>
            </a:r>
            <a:r>
              <a:rPr lang="fi-FI" b="1">
                <a:latin typeface="Centaur" panose="02030504050205020304" pitchFamily="18" charset="0"/>
                <a:ea typeface="Cantarell"/>
                <a:cs typeface="Arial" panose="020B0604020202020204" pitchFamily="34" charset="0"/>
              </a:rPr>
              <a:t>Iltapäiväkahvit</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14.00 </a:t>
            </a:r>
            <a:r>
              <a:rPr lang="fi-FI" b="1">
                <a:latin typeface="Centaur" panose="02030504050205020304" pitchFamily="18" charset="0"/>
                <a:ea typeface="Cantarell"/>
                <a:cs typeface="Arial" panose="020B0604020202020204" pitchFamily="34" charset="0"/>
              </a:rPr>
              <a:t>Pallo jalassa- asunnottomuus ja osallisuus yhdyskuntaseuraamustyössä - </a:t>
            </a:r>
            <a:r>
              <a:rPr lang="fi-FI">
                <a:latin typeface="Centaur" panose="02030504050205020304" pitchFamily="18" charset="0"/>
                <a:ea typeface="Cantarell"/>
                <a:cs typeface="Arial" panose="020B0604020202020204" pitchFamily="34" charset="0"/>
              </a:rPr>
              <a:t>Mikko Rinta-Kiikka ja Päivi Rauma, Rikosseuraamuslaitos</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14.30 </a:t>
            </a:r>
            <a:r>
              <a:rPr lang="fi-FI" b="1">
                <a:latin typeface="Centaur" panose="02030504050205020304" pitchFamily="18" charset="0"/>
                <a:ea typeface="Cantarell"/>
                <a:cs typeface="Arial" panose="020B0604020202020204" pitchFamily="34" charset="0"/>
              </a:rPr>
              <a:t>VAT is Love - </a:t>
            </a:r>
            <a:r>
              <a:rPr lang="fi-FI">
                <a:latin typeface="Centaur" panose="02030504050205020304" pitchFamily="18" charset="0"/>
                <a:ea typeface="Cantarell"/>
                <a:cs typeface="Arial" panose="020B0604020202020204" pitchFamily="34" charset="0"/>
              </a:rPr>
              <a:t>VAT-verkoston työvaliokunta </a:t>
            </a:r>
            <a:br>
              <a:rPr lang="fi-FI">
                <a:latin typeface="Open Sans" panose="020B0606030504020204" pitchFamily="34" charset="0"/>
                <a:ea typeface="Cantarell"/>
                <a:cs typeface="Times New Roman" panose="02020603050405020304" pitchFamily="18" charset="0"/>
              </a:rPr>
            </a:br>
            <a:r>
              <a:rPr lang="fi-FI">
                <a:latin typeface="Centaur" panose="02030504050205020304" pitchFamily="18" charset="0"/>
                <a:ea typeface="Cantarell"/>
                <a:cs typeface="Arial" panose="020B0604020202020204" pitchFamily="34" charset="0"/>
              </a:rPr>
              <a:t>15.15 </a:t>
            </a:r>
            <a:r>
              <a:rPr lang="fi-FI" b="1">
                <a:latin typeface="Centaur" panose="02030504050205020304" pitchFamily="18" charset="0"/>
                <a:ea typeface="Cantarell"/>
                <a:cs typeface="Arial" panose="020B0604020202020204" pitchFamily="34" charset="0"/>
              </a:rPr>
              <a:t>Seminaari päättyy.</a:t>
            </a:r>
            <a:br>
              <a:rPr lang="fi-FI">
                <a:latin typeface="Open Sans" panose="020B0606030504020204" pitchFamily="34" charset="0"/>
                <a:ea typeface="Cantarell"/>
                <a:cs typeface="Times New Roman" panose="02020603050405020304" pitchFamily="18" charset="0"/>
              </a:rPr>
            </a:br>
            <a:endParaRPr lang="fi-FI" sz="6000">
              <a:latin typeface="DM Serif Text"/>
              <a:ea typeface="Verdana"/>
            </a:endParaRPr>
          </a:p>
          <a:p>
            <a:endParaRPr lang="fi-FI"/>
          </a:p>
        </p:txBody>
      </p:sp>
      <p:pic>
        <p:nvPicPr>
          <p:cNvPr id="5" name="Kuva 4" descr="Kuva, joka sisältää kohteen Fontti, teksti, Sähkönsininen, Grafiikka&#10;&#10;Kuvaus luotu automaattisesti">
            <a:extLst>
              <a:ext uri="{FF2B5EF4-FFF2-40B4-BE49-F238E27FC236}">
                <a16:creationId xmlns:a16="http://schemas.microsoft.com/office/drawing/2014/main" id="{A72E6DE1-A0ED-13F9-190F-0C1F00DCB865}"/>
              </a:ext>
            </a:extLst>
          </p:cNvPr>
          <p:cNvPicPr>
            <a:picLocks noChangeAspect="1"/>
          </p:cNvPicPr>
          <p:nvPr/>
        </p:nvPicPr>
        <p:blipFill>
          <a:blip r:embed="rId2"/>
          <a:stretch>
            <a:fillRect/>
          </a:stretch>
        </p:blipFill>
        <p:spPr>
          <a:xfrm>
            <a:off x="10591800" y="5101718"/>
            <a:ext cx="1208314" cy="662754"/>
          </a:xfrm>
          <a:prstGeom prst="rect">
            <a:avLst/>
          </a:prstGeom>
        </p:spPr>
      </p:pic>
    </p:spTree>
    <p:extLst>
      <p:ext uri="{BB962C8B-B14F-4D97-AF65-F5344CB8AC3E}">
        <p14:creationId xmlns:p14="http://schemas.microsoft.com/office/powerpoint/2010/main" val="2239485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561E5E-17A6-046A-E06C-972292E6BBD1}"/>
              </a:ext>
            </a:extLst>
          </p:cNvPr>
          <p:cNvSpPr>
            <a:spLocks noGrp="1"/>
          </p:cNvSpPr>
          <p:nvPr>
            <p:ph type="title"/>
          </p:nvPr>
        </p:nvSpPr>
        <p:spPr/>
        <p:txBody>
          <a:bodyPr/>
          <a:lstStyle/>
          <a:p>
            <a:r>
              <a:rPr lang="fi-FI" sz="2400"/>
              <a:t>Asunnottomuuskysely 2023</a:t>
            </a:r>
          </a:p>
        </p:txBody>
      </p:sp>
      <p:pic>
        <p:nvPicPr>
          <p:cNvPr id="5" name="Sisällön paikkamerkki 4">
            <a:extLst>
              <a:ext uri="{FF2B5EF4-FFF2-40B4-BE49-F238E27FC236}">
                <a16:creationId xmlns:a16="http://schemas.microsoft.com/office/drawing/2014/main" id="{CB55CE29-0161-46F3-144C-2F457ECE16BC}"/>
              </a:ext>
            </a:extLst>
          </p:cNvPr>
          <p:cNvPicPr>
            <a:picLocks noGrp="1" noChangeAspect="1"/>
          </p:cNvPicPr>
          <p:nvPr>
            <p:ph sz="quarter" idx="13"/>
          </p:nvPr>
        </p:nvPicPr>
        <p:blipFill>
          <a:blip r:embed="rId2"/>
          <a:stretch>
            <a:fillRect/>
          </a:stretch>
        </p:blipFill>
        <p:spPr>
          <a:xfrm>
            <a:off x="4552446" y="637131"/>
            <a:ext cx="7164892" cy="5583737"/>
          </a:xfrm>
        </p:spPr>
      </p:pic>
      <p:sp>
        <p:nvSpPr>
          <p:cNvPr id="6" name="Tekstiruutu 5">
            <a:extLst>
              <a:ext uri="{FF2B5EF4-FFF2-40B4-BE49-F238E27FC236}">
                <a16:creationId xmlns:a16="http://schemas.microsoft.com/office/drawing/2014/main" id="{B392BFC8-89F0-AF1D-25DC-62230B889A41}"/>
              </a:ext>
            </a:extLst>
          </p:cNvPr>
          <p:cNvSpPr txBox="1"/>
          <p:nvPr/>
        </p:nvSpPr>
        <p:spPr>
          <a:xfrm>
            <a:off x="479425" y="1257300"/>
            <a:ext cx="3271291" cy="3046988"/>
          </a:xfrm>
          <a:prstGeom prst="rect">
            <a:avLst/>
          </a:prstGeom>
          <a:noFill/>
        </p:spPr>
        <p:txBody>
          <a:bodyPr wrap="square" rtlCol="0">
            <a:spAutoFit/>
          </a:bodyPr>
          <a:lstStyle/>
          <a:p>
            <a:pPr marL="215900" marR="0" lvl="0" indent="-21590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mn-cs"/>
              </a:rPr>
              <a:t>Pirkanmaalla on toteutettu keväällä 2023 asunnottomuuskysely, johon on saatu 68 vastausta sosiaali- ja terveydenhuollon, seurakunnan, 3. sektorin toimijoilta sekä vuokranantajien edustajilta</a:t>
            </a:r>
            <a:endParaRPr lang="fi-FI" sz="1600">
              <a:solidFill>
                <a:srgbClr val="000000"/>
              </a:solidFill>
              <a:latin typeface="Arial" panose="020B0604020202020204"/>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mn-cs"/>
              </a:rPr>
              <a:t>Lisätie</a:t>
            </a:r>
            <a:r>
              <a:rPr lang="fi-FI" sz="1600" err="1">
                <a:solidFill>
                  <a:srgbClr val="000000"/>
                </a:solidFill>
                <a:latin typeface="Arial" panose="020B0604020202020204"/>
                <a:ea typeface="Calibri" panose="020F0502020204030204" pitchFamily="34" charset="0"/>
              </a:rPr>
              <a:t>toja</a:t>
            </a:r>
            <a:r>
              <a:rPr lang="fi-FI" sz="1600">
                <a:solidFill>
                  <a:srgbClr val="000000"/>
                </a:solidFill>
                <a:latin typeface="Arial" panose="020B0604020202020204"/>
                <a:ea typeface="Calibri" panose="020F0502020204030204" pitchFamily="34" charset="0"/>
              </a:rPr>
              <a:t>: Asunnottomuus Pirkanmaalla 2023 sosiaalinen raportti</a:t>
            </a:r>
            <a:endParaRPr kumimoji="0" lang="fi-FI" sz="1600" b="0"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mn-cs"/>
            </a:endParaRPr>
          </a:p>
        </p:txBody>
      </p:sp>
    </p:spTree>
    <p:extLst>
      <p:ext uri="{BB962C8B-B14F-4D97-AF65-F5344CB8AC3E}">
        <p14:creationId xmlns:p14="http://schemas.microsoft.com/office/powerpoint/2010/main" val="1222170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C2F137-7FB7-5FB1-A856-1FE355E2C361}"/>
              </a:ext>
            </a:extLst>
          </p:cNvPr>
          <p:cNvSpPr>
            <a:spLocks noGrp="1"/>
          </p:cNvSpPr>
          <p:nvPr>
            <p:ph type="title"/>
          </p:nvPr>
        </p:nvSpPr>
        <p:spPr>
          <a:xfrm>
            <a:off x="484188" y="333375"/>
            <a:ext cx="11228387" cy="923925"/>
          </a:xfrm>
        </p:spPr>
        <p:txBody>
          <a:bodyPr anchor="ctr">
            <a:normAutofit/>
          </a:bodyPr>
          <a:lstStyle/>
          <a:p>
            <a:r>
              <a:rPr lang="fi-FI"/>
              <a:t>Yhteistyön lähtökohtia Risen ja hyvinvointialueen välillä</a:t>
            </a:r>
          </a:p>
        </p:txBody>
      </p:sp>
      <p:graphicFrame>
        <p:nvGraphicFramePr>
          <p:cNvPr id="5" name="Sisällön paikkamerkki 2">
            <a:extLst>
              <a:ext uri="{FF2B5EF4-FFF2-40B4-BE49-F238E27FC236}">
                <a16:creationId xmlns:a16="http://schemas.microsoft.com/office/drawing/2014/main" id="{807A72FD-4BD6-0246-13D4-020D5CBC2905}"/>
              </a:ext>
            </a:extLst>
          </p:cNvPr>
          <p:cNvGraphicFramePr>
            <a:graphicFrameLocks noGrp="1"/>
          </p:cNvGraphicFramePr>
          <p:nvPr>
            <p:ph idx="1"/>
          </p:nvPr>
        </p:nvGraphicFramePr>
        <p:xfrm>
          <a:off x="479425" y="1628775"/>
          <a:ext cx="1123315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582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D406D3-4438-72FF-D9DA-F2ACF83CF519}"/>
              </a:ext>
            </a:extLst>
          </p:cNvPr>
          <p:cNvSpPr>
            <a:spLocks noGrp="1"/>
          </p:cNvSpPr>
          <p:nvPr>
            <p:ph type="title"/>
          </p:nvPr>
        </p:nvSpPr>
        <p:spPr/>
        <p:txBody>
          <a:bodyPr/>
          <a:lstStyle/>
          <a:p>
            <a:r>
              <a:rPr lang="fi-FI"/>
              <a:t>Toimivat käytännöt eri viranomaisten välille</a:t>
            </a:r>
          </a:p>
        </p:txBody>
      </p:sp>
      <p:sp>
        <p:nvSpPr>
          <p:cNvPr id="3" name="Sisällön paikkamerkki 2">
            <a:extLst>
              <a:ext uri="{FF2B5EF4-FFF2-40B4-BE49-F238E27FC236}">
                <a16:creationId xmlns:a16="http://schemas.microsoft.com/office/drawing/2014/main" id="{47C253D3-8240-FAE1-386B-992B8F21D4D7}"/>
              </a:ext>
            </a:extLst>
          </p:cNvPr>
          <p:cNvSpPr>
            <a:spLocks noGrp="1"/>
          </p:cNvSpPr>
          <p:nvPr>
            <p:ph sz="quarter" idx="13"/>
          </p:nvPr>
        </p:nvSpPr>
        <p:spPr/>
        <p:txBody>
          <a:bodyPr vert="horz" lIns="0" tIns="0" rIns="0" bIns="0" rtlCol="0" anchor="t">
            <a:noAutofit/>
          </a:bodyPr>
          <a:lstStyle/>
          <a:p>
            <a:pPr marL="215900" indent="-215900"/>
            <a:r>
              <a:rPr lang="fi-FI" sz="2000"/>
              <a:t>Koordinoitua yhteistyötä rangaistusaikaan: ketkä ovat vastuuhenkilöt ja keneen otetaan yhteyttä</a:t>
            </a:r>
            <a:endParaRPr lang="en-US"/>
          </a:p>
          <a:p>
            <a:pPr marL="215900" indent="-215900"/>
            <a:r>
              <a:rPr lang="fi-FI" sz="2000"/>
              <a:t>Jos henkilöllä on nimetty omatyöntekijä, vapautumisen valmistelu voi alkaa jo ennen vankilaan lähtöä </a:t>
            </a:r>
            <a:endParaRPr lang="fi-FI" sz="2000">
              <a:cs typeface="Arial" panose="020B0604020202020204"/>
            </a:endParaRPr>
          </a:p>
          <a:p>
            <a:pPr marL="215900" indent="-215900"/>
            <a:r>
              <a:rPr lang="fi-FI" sz="2000"/>
              <a:t>Vankilan erityisohjaaja tai sosiaalityöntekijä yhteyshenkilö vankeusaikana</a:t>
            </a:r>
            <a:endParaRPr lang="fi-FI" sz="2000">
              <a:cs typeface="Arial" panose="020B0604020202020204"/>
            </a:endParaRPr>
          </a:p>
          <a:p>
            <a:pPr marL="215900" indent="-215900"/>
            <a:r>
              <a:rPr lang="fi-FI" sz="2000"/>
              <a:t>Läheisverkoston huomioiminen</a:t>
            </a:r>
            <a:endParaRPr lang="fi-FI" sz="2000">
              <a:cs typeface="Arial" panose="020B0604020202020204"/>
            </a:endParaRPr>
          </a:p>
          <a:p>
            <a:pPr marL="215900" indent="-215900"/>
            <a:r>
              <a:rPr lang="fi-FI" sz="2000"/>
              <a:t>Käytetään sellaisia työmenetelmiä, jotka soveltuvat asiakasryhmän tarpeisiin: etsiminen, liikkuminen, rinnalla kulkeminen, sosiaalinen kuntoutus</a:t>
            </a:r>
            <a:endParaRPr lang="fi-FI" sz="2000">
              <a:cs typeface="Arial" panose="020B0604020202020204"/>
            </a:endParaRPr>
          </a:p>
          <a:p>
            <a:pPr marL="215900" indent="-215900"/>
            <a:r>
              <a:rPr lang="fi-FI" sz="2000">
                <a:cs typeface="Arial" panose="020B0604020202020204"/>
              </a:rPr>
              <a:t>Joustava, yhteistyöhön ja erilaisiin myös uusiin ratkaisuihin lähtevä asenne ja toimintatapa</a:t>
            </a:r>
          </a:p>
          <a:p>
            <a:pPr marL="215900" indent="-215900"/>
            <a:r>
              <a:rPr lang="fi-FI" sz="2000">
                <a:cs typeface="Arial" panose="020B0604020202020204"/>
              </a:rPr>
              <a:t>Asiakkaan kokemus ja tarpeet sekä tiedottaminen kaikissa vaiheissa toimijuutta vahvistaen</a:t>
            </a:r>
          </a:p>
        </p:txBody>
      </p:sp>
    </p:spTree>
    <p:extLst>
      <p:ext uri="{BB962C8B-B14F-4D97-AF65-F5344CB8AC3E}">
        <p14:creationId xmlns:p14="http://schemas.microsoft.com/office/powerpoint/2010/main" val="59511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E7682B-CB5B-75AA-46EE-022830B479C0}"/>
              </a:ext>
            </a:extLst>
          </p:cNvPr>
          <p:cNvSpPr>
            <a:spLocks noGrp="1"/>
          </p:cNvSpPr>
          <p:nvPr>
            <p:ph type="title"/>
          </p:nvPr>
        </p:nvSpPr>
        <p:spPr/>
        <p:txBody>
          <a:bodyPr/>
          <a:lstStyle/>
          <a:p>
            <a:pPr algn="ctr"/>
            <a:r>
              <a:rPr lang="fi-FI"/>
              <a:t>Liikkuvan työn elementit</a:t>
            </a:r>
          </a:p>
        </p:txBody>
      </p:sp>
      <p:sp>
        <p:nvSpPr>
          <p:cNvPr id="11" name="Otsikko 46">
            <a:extLst>
              <a:ext uri="{FF2B5EF4-FFF2-40B4-BE49-F238E27FC236}">
                <a16:creationId xmlns:a16="http://schemas.microsoft.com/office/drawing/2014/main" id="{CE06D158-B093-2C89-1E91-F5F9316AD142}"/>
              </a:ext>
            </a:extLst>
          </p:cNvPr>
          <p:cNvSpPr txBox="1">
            <a:spLocks/>
          </p:cNvSpPr>
          <p:nvPr/>
        </p:nvSpPr>
        <p:spPr>
          <a:xfrm>
            <a:off x="484188" y="333375"/>
            <a:ext cx="11228387" cy="9239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a:solidFill>
                  <a:schemeClr val="tx2"/>
                </a:solidFill>
                <a:latin typeface="+mj-lt"/>
                <a:ea typeface="Inter SemiBold" panose="02000503000000020004" pitchFamily="2" charset="0"/>
                <a:cs typeface="+mj-cs"/>
              </a:defRPr>
            </a:lvl1pPr>
          </a:lstStyle>
          <a:p>
            <a:pPr algn="ctr"/>
            <a:endParaRPr lang="fi-FI"/>
          </a:p>
        </p:txBody>
      </p:sp>
      <p:sp>
        <p:nvSpPr>
          <p:cNvPr id="4" name="Vapaamuotoinen: Muoto 3">
            <a:extLst>
              <a:ext uri="{FF2B5EF4-FFF2-40B4-BE49-F238E27FC236}">
                <a16:creationId xmlns:a16="http://schemas.microsoft.com/office/drawing/2014/main" id="{C1993C4C-0F95-3C83-7D53-7100375F8FD3}"/>
              </a:ext>
            </a:extLst>
          </p:cNvPr>
          <p:cNvSpPr/>
          <p:nvPr/>
        </p:nvSpPr>
        <p:spPr>
          <a:xfrm rot="10800000" flipH="1" flipV="1">
            <a:off x="3911689" y="1257300"/>
            <a:ext cx="1747184" cy="2695861"/>
          </a:xfrm>
          <a:custGeom>
            <a:avLst/>
            <a:gdLst>
              <a:gd name="connsiteX0" fmla="*/ 1488233 w 2976466"/>
              <a:gd name="connsiteY0" fmla="*/ 0 h 4464661"/>
              <a:gd name="connsiteX1" fmla="*/ 2976466 w 2976466"/>
              <a:gd name="connsiteY1" fmla="*/ 1488233 h 4464661"/>
              <a:gd name="connsiteX2" fmla="*/ 1640396 w 2976466"/>
              <a:gd name="connsiteY2" fmla="*/ 2968783 h 4464661"/>
              <a:gd name="connsiteX3" fmla="*/ 1492899 w 2976466"/>
              <a:gd name="connsiteY3" fmla="*/ 2976231 h 4464661"/>
              <a:gd name="connsiteX4" fmla="*/ 1492899 w 2976466"/>
              <a:gd name="connsiteY4" fmla="*/ 2976703 h 4464661"/>
              <a:gd name="connsiteX5" fmla="*/ 1488232 w 2976466"/>
              <a:gd name="connsiteY5" fmla="*/ 2976467 h 4464661"/>
              <a:gd name="connsiteX6" fmla="*/ 7683 w 2976466"/>
              <a:gd name="connsiteY6" fmla="*/ 4312537 h 4464661"/>
              <a:gd name="connsiteX7" fmla="*/ 1 w 2976466"/>
              <a:gd name="connsiteY7" fmla="*/ 4464661 h 4464661"/>
              <a:gd name="connsiteX8" fmla="*/ 1 w 2976466"/>
              <a:gd name="connsiteY8" fmla="*/ 1502230 h 4464661"/>
              <a:gd name="connsiteX9" fmla="*/ 707 w 2976466"/>
              <a:gd name="connsiteY9" fmla="*/ 1502230 h 4464661"/>
              <a:gd name="connsiteX10" fmla="*/ 0 w 2976466"/>
              <a:gd name="connsiteY10" fmla="*/ 1488233 h 4464661"/>
              <a:gd name="connsiteX11" fmla="*/ 1488233 w 2976466"/>
              <a:gd name="connsiteY11" fmla="*/ 0 h 446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466" h="4464661">
                <a:moveTo>
                  <a:pt x="1488233" y="0"/>
                </a:moveTo>
                <a:cubicBezTo>
                  <a:pt x="2310161" y="0"/>
                  <a:pt x="2976466" y="666305"/>
                  <a:pt x="2976466" y="1488233"/>
                </a:cubicBezTo>
                <a:cubicBezTo>
                  <a:pt x="2976466" y="2258791"/>
                  <a:pt x="2390847" y="2892570"/>
                  <a:pt x="1640396" y="2968783"/>
                </a:cubicBezTo>
                <a:lnTo>
                  <a:pt x="1492899" y="2976231"/>
                </a:lnTo>
                <a:lnTo>
                  <a:pt x="1492899" y="2976703"/>
                </a:lnTo>
                <a:lnTo>
                  <a:pt x="1488232" y="2976467"/>
                </a:lnTo>
                <a:cubicBezTo>
                  <a:pt x="717675" y="2976467"/>
                  <a:pt x="83895" y="3562087"/>
                  <a:pt x="7683" y="4312537"/>
                </a:cubicBezTo>
                <a:lnTo>
                  <a:pt x="1" y="4464661"/>
                </a:lnTo>
                <a:lnTo>
                  <a:pt x="1" y="1502230"/>
                </a:lnTo>
                <a:lnTo>
                  <a:pt x="707" y="1502230"/>
                </a:lnTo>
                <a:lnTo>
                  <a:pt x="0" y="1488233"/>
                </a:lnTo>
                <a:cubicBezTo>
                  <a:pt x="0" y="666305"/>
                  <a:pt x="666305" y="0"/>
                  <a:pt x="148823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algn="ctr"/>
            <a:endParaRPr lang="fi-FI" b="1"/>
          </a:p>
          <a:p>
            <a:pPr algn="ctr"/>
            <a:r>
              <a:rPr lang="fi-FI" b="1"/>
              <a:t>Joustavuus</a:t>
            </a:r>
          </a:p>
        </p:txBody>
      </p:sp>
      <p:sp>
        <p:nvSpPr>
          <p:cNvPr id="7" name="Vapaamuotoinen: Muoto 6">
            <a:extLst>
              <a:ext uri="{FF2B5EF4-FFF2-40B4-BE49-F238E27FC236}">
                <a16:creationId xmlns:a16="http://schemas.microsoft.com/office/drawing/2014/main" id="{E703EDCC-1341-4854-54D0-DCD994403823}"/>
              </a:ext>
            </a:extLst>
          </p:cNvPr>
          <p:cNvSpPr/>
          <p:nvPr/>
        </p:nvSpPr>
        <p:spPr>
          <a:xfrm rot="10800000" flipV="1">
            <a:off x="2100993" y="1309677"/>
            <a:ext cx="1812845" cy="2643486"/>
          </a:xfrm>
          <a:custGeom>
            <a:avLst/>
            <a:gdLst>
              <a:gd name="connsiteX0" fmla="*/ 1488233 w 2976466"/>
              <a:gd name="connsiteY0" fmla="*/ 0 h 4464661"/>
              <a:gd name="connsiteX1" fmla="*/ 2976466 w 2976466"/>
              <a:gd name="connsiteY1" fmla="*/ 1488233 h 4464661"/>
              <a:gd name="connsiteX2" fmla="*/ 1640396 w 2976466"/>
              <a:gd name="connsiteY2" fmla="*/ 2968783 h 4464661"/>
              <a:gd name="connsiteX3" fmla="*/ 1492899 w 2976466"/>
              <a:gd name="connsiteY3" fmla="*/ 2976231 h 4464661"/>
              <a:gd name="connsiteX4" fmla="*/ 1492899 w 2976466"/>
              <a:gd name="connsiteY4" fmla="*/ 2976703 h 4464661"/>
              <a:gd name="connsiteX5" fmla="*/ 1488232 w 2976466"/>
              <a:gd name="connsiteY5" fmla="*/ 2976467 h 4464661"/>
              <a:gd name="connsiteX6" fmla="*/ 7683 w 2976466"/>
              <a:gd name="connsiteY6" fmla="*/ 4312537 h 4464661"/>
              <a:gd name="connsiteX7" fmla="*/ 1 w 2976466"/>
              <a:gd name="connsiteY7" fmla="*/ 4464661 h 4464661"/>
              <a:gd name="connsiteX8" fmla="*/ 1 w 2976466"/>
              <a:gd name="connsiteY8" fmla="*/ 1502230 h 4464661"/>
              <a:gd name="connsiteX9" fmla="*/ 707 w 2976466"/>
              <a:gd name="connsiteY9" fmla="*/ 1502230 h 4464661"/>
              <a:gd name="connsiteX10" fmla="*/ 0 w 2976466"/>
              <a:gd name="connsiteY10" fmla="*/ 1488233 h 4464661"/>
              <a:gd name="connsiteX11" fmla="*/ 1488233 w 2976466"/>
              <a:gd name="connsiteY11" fmla="*/ 0 h 446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466" h="4464661">
                <a:moveTo>
                  <a:pt x="1488233" y="0"/>
                </a:moveTo>
                <a:cubicBezTo>
                  <a:pt x="2310161" y="0"/>
                  <a:pt x="2976466" y="666305"/>
                  <a:pt x="2976466" y="1488233"/>
                </a:cubicBezTo>
                <a:cubicBezTo>
                  <a:pt x="2976466" y="2258791"/>
                  <a:pt x="2390847" y="2892570"/>
                  <a:pt x="1640396" y="2968783"/>
                </a:cubicBezTo>
                <a:lnTo>
                  <a:pt x="1492899" y="2976231"/>
                </a:lnTo>
                <a:lnTo>
                  <a:pt x="1492899" y="2976703"/>
                </a:lnTo>
                <a:lnTo>
                  <a:pt x="1488232" y="2976467"/>
                </a:lnTo>
                <a:cubicBezTo>
                  <a:pt x="717675" y="2976467"/>
                  <a:pt x="83895" y="3562087"/>
                  <a:pt x="7683" y="4312537"/>
                </a:cubicBezTo>
                <a:lnTo>
                  <a:pt x="1" y="4464661"/>
                </a:lnTo>
                <a:lnTo>
                  <a:pt x="1" y="1502230"/>
                </a:lnTo>
                <a:lnTo>
                  <a:pt x="707" y="1502230"/>
                </a:lnTo>
                <a:lnTo>
                  <a:pt x="0" y="1488233"/>
                </a:lnTo>
                <a:cubicBezTo>
                  <a:pt x="0" y="666305"/>
                  <a:pt x="666305" y="0"/>
                  <a:pt x="148823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04000" rtlCol="0" anchor="t"/>
          <a:lstStyle/>
          <a:p>
            <a:pPr algn="ctr"/>
            <a:r>
              <a:rPr lang="fi-FI" b="1"/>
              <a:t>Asiakas-keskeisyys</a:t>
            </a:r>
          </a:p>
        </p:txBody>
      </p:sp>
      <p:sp>
        <p:nvSpPr>
          <p:cNvPr id="21" name="Vapaamuotoinen: Muoto 20">
            <a:extLst>
              <a:ext uri="{FF2B5EF4-FFF2-40B4-BE49-F238E27FC236}">
                <a16:creationId xmlns:a16="http://schemas.microsoft.com/office/drawing/2014/main" id="{8FB9FDAA-05F8-314B-62FA-B622BFABDBAD}"/>
              </a:ext>
            </a:extLst>
          </p:cNvPr>
          <p:cNvSpPr/>
          <p:nvPr/>
        </p:nvSpPr>
        <p:spPr>
          <a:xfrm rot="10800000" flipH="1" flipV="1">
            <a:off x="2178073" y="3050516"/>
            <a:ext cx="1747184" cy="2695861"/>
          </a:xfrm>
          <a:custGeom>
            <a:avLst/>
            <a:gdLst>
              <a:gd name="connsiteX0" fmla="*/ 1488233 w 2976466"/>
              <a:gd name="connsiteY0" fmla="*/ 0 h 4464661"/>
              <a:gd name="connsiteX1" fmla="*/ 2976466 w 2976466"/>
              <a:gd name="connsiteY1" fmla="*/ 1488233 h 4464661"/>
              <a:gd name="connsiteX2" fmla="*/ 1640396 w 2976466"/>
              <a:gd name="connsiteY2" fmla="*/ 2968783 h 4464661"/>
              <a:gd name="connsiteX3" fmla="*/ 1492899 w 2976466"/>
              <a:gd name="connsiteY3" fmla="*/ 2976231 h 4464661"/>
              <a:gd name="connsiteX4" fmla="*/ 1492899 w 2976466"/>
              <a:gd name="connsiteY4" fmla="*/ 2976703 h 4464661"/>
              <a:gd name="connsiteX5" fmla="*/ 1488232 w 2976466"/>
              <a:gd name="connsiteY5" fmla="*/ 2976467 h 4464661"/>
              <a:gd name="connsiteX6" fmla="*/ 7683 w 2976466"/>
              <a:gd name="connsiteY6" fmla="*/ 4312537 h 4464661"/>
              <a:gd name="connsiteX7" fmla="*/ 1 w 2976466"/>
              <a:gd name="connsiteY7" fmla="*/ 4464661 h 4464661"/>
              <a:gd name="connsiteX8" fmla="*/ 1 w 2976466"/>
              <a:gd name="connsiteY8" fmla="*/ 1502230 h 4464661"/>
              <a:gd name="connsiteX9" fmla="*/ 707 w 2976466"/>
              <a:gd name="connsiteY9" fmla="*/ 1502230 h 4464661"/>
              <a:gd name="connsiteX10" fmla="*/ 0 w 2976466"/>
              <a:gd name="connsiteY10" fmla="*/ 1488233 h 4464661"/>
              <a:gd name="connsiteX11" fmla="*/ 1488233 w 2976466"/>
              <a:gd name="connsiteY11" fmla="*/ 0 h 446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466" h="4464661">
                <a:moveTo>
                  <a:pt x="1488233" y="0"/>
                </a:moveTo>
                <a:cubicBezTo>
                  <a:pt x="2310161" y="0"/>
                  <a:pt x="2976466" y="666305"/>
                  <a:pt x="2976466" y="1488233"/>
                </a:cubicBezTo>
                <a:cubicBezTo>
                  <a:pt x="2976466" y="2258791"/>
                  <a:pt x="2390847" y="2892570"/>
                  <a:pt x="1640396" y="2968783"/>
                </a:cubicBezTo>
                <a:lnTo>
                  <a:pt x="1492899" y="2976231"/>
                </a:lnTo>
                <a:lnTo>
                  <a:pt x="1492899" y="2976703"/>
                </a:lnTo>
                <a:lnTo>
                  <a:pt x="1488232" y="2976467"/>
                </a:lnTo>
                <a:cubicBezTo>
                  <a:pt x="717675" y="2976467"/>
                  <a:pt x="83895" y="3562087"/>
                  <a:pt x="7683" y="4312537"/>
                </a:cubicBezTo>
                <a:lnTo>
                  <a:pt x="1" y="4464661"/>
                </a:lnTo>
                <a:lnTo>
                  <a:pt x="1" y="1502230"/>
                </a:lnTo>
                <a:lnTo>
                  <a:pt x="707" y="1502230"/>
                </a:lnTo>
                <a:lnTo>
                  <a:pt x="0" y="1488233"/>
                </a:lnTo>
                <a:cubicBezTo>
                  <a:pt x="0" y="666305"/>
                  <a:pt x="666305" y="0"/>
                  <a:pt x="148823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04000" rtlCol="0" anchor="t"/>
          <a:lstStyle/>
          <a:p>
            <a:pPr algn="ctr"/>
            <a:r>
              <a:rPr lang="fi-FI" b="1"/>
              <a:t>Suhde- perustaisuus</a:t>
            </a:r>
          </a:p>
        </p:txBody>
      </p:sp>
      <p:sp>
        <p:nvSpPr>
          <p:cNvPr id="23" name="Ellipsi 22">
            <a:extLst>
              <a:ext uri="{FF2B5EF4-FFF2-40B4-BE49-F238E27FC236}">
                <a16:creationId xmlns:a16="http://schemas.microsoft.com/office/drawing/2014/main" id="{3B23E246-644B-0796-2812-00FD71CFBFE6}"/>
              </a:ext>
            </a:extLst>
          </p:cNvPr>
          <p:cNvSpPr/>
          <p:nvPr/>
        </p:nvSpPr>
        <p:spPr>
          <a:xfrm>
            <a:off x="2174867" y="4843380"/>
            <a:ext cx="1782046" cy="17820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i-FI" b="1"/>
              <a:t>Elin- </a:t>
            </a:r>
            <a:br>
              <a:rPr lang="fi-FI" b="1"/>
            </a:br>
            <a:r>
              <a:rPr lang="fi-FI" b="1"/>
              <a:t>ympäristössä</a:t>
            </a:r>
            <a:br>
              <a:rPr lang="fi-FI" b="1"/>
            </a:br>
            <a:r>
              <a:rPr lang="fi-FI" b="1"/>
              <a:t>työskentely</a:t>
            </a:r>
          </a:p>
        </p:txBody>
      </p:sp>
      <p:sp>
        <p:nvSpPr>
          <p:cNvPr id="27" name="Vapaamuotoinen: Muoto 26">
            <a:extLst>
              <a:ext uri="{FF2B5EF4-FFF2-40B4-BE49-F238E27FC236}">
                <a16:creationId xmlns:a16="http://schemas.microsoft.com/office/drawing/2014/main" id="{1E5837A2-67C6-0C4D-B622-19D1712DAC75}"/>
              </a:ext>
            </a:extLst>
          </p:cNvPr>
          <p:cNvSpPr/>
          <p:nvPr/>
        </p:nvSpPr>
        <p:spPr>
          <a:xfrm rot="10800000" flipV="1">
            <a:off x="364918" y="3063135"/>
            <a:ext cx="1812845" cy="2643486"/>
          </a:xfrm>
          <a:custGeom>
            <a:avLst/>
            <a:gdLst>
              <a:gd name="connsiteX0" fmla="*/ 1488233 w 2976466"/>
              <a:gd name="connsiteY0" fmla="*/ 0 h 4464661"/>
              <a:gd name="connsiteX1" fmla="*/ 2976466 w 2976466"/>
              <a:gd name="connsiteY1" fmla="*/ 1488233 h 4464661"/>
              <a:gd name="connsiteX2" fmla="*/ 1640396 w 2976466"/>
              <a:gd name="connsiteY2" fmla="*/ 2968783 h 4464661"/>
              <a:gd name="connsiteX3" fmla="*/ 1492899 w 2976466"/>
              <a:gd name="connsiteY3" fmla="*/ 2976231 h 4464661"/>
              <a:gd name="connsiteX4" fmla="*/ 1492899 w 2976466"/>
              <a:gd name="connsiteY4" fmla="*/ 2976703 h 4464661"/>
              <a:gd name="connsiteX5" fmla="*/ 1488232 w 2976466"/>
              <a:gd name="connsiteY5" fmla="*/ 2976467 h 4464661"/>
              <a:gd name="connsiteX6" fmla="*/ 7683 w 2976466"/>
              <a:gd name="connsiteY6" fmla="*/ 4312537 h 4464661"/>
              <a:gd name="connsiteX7" fmla="*/ 1 w 2976466"/>
              <a:gd name="connsiteY7" fmla="*/ 4464661 h 4464661"/>
              <a:gd name="connsiteX8" fmla="*/ 1 w 2976466"/>
              <a:gd name="connsiteY8" fmla="*/ 1502230 h 4464661"/>
              <a:gd name="connsiteX9" fmla="*/ 707 w 2976466"/>
              <a:gd name="connsiteY9" fmla="*/ 1502230 h 4464661"/>
              <a:gd name="connsiteX10" fmla="*/ 0 w 2976466"/>
              <a:gd name="connsiteY10" fmla="*/ 1488233 h 4464661"/>
              <a:gd name="connsiteX11" fmla="*/ 1488233 w 2976466"/>
              <a:gd name="connsiteY11" fmla="*/ 0 h 446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466" h="4464661">
                <a:moveTo>
                  <a:pt x="1488233" y="0"/>
                </a:moveTo>
                <a:cubicBezTo>
                  <a:pt x="2310161" y="0"/>
                  <a:pt x="2976466" y="666305"/>
                  <a:pt x="2976466" y="1488233"/>
                </a:cubicBezTo>
                <a:cubicBezTo>
                  <a:pt x="2976466" y="2258791"/>
                  <a:pt x="2390847" y="2892570"/>
                  <a:pt x="1640396" y="2968783"/>
                </a:cubicBezTo>
                <a:lnTo>
                  <a:pt x="1492899" y="2976231"/>
                </a:lnTo>
                <a:lnTo>
                  <a:pt x="1492899" y="2976703"/>
                </a:lnTo>
                <a:lnTo>
                  <a:pt x="1488232" y="2976467"/>
                </a:lnTo>
                <a:cubicBezTo>
                  <a:pt x="717675" y="2976467"/>
                  <a:pt x="83895" y="3562087"/>
                  <a:pt x="7683" y="4312537"/>
                </a:cubicBezTo>
                <a:lnTo>
                  <a:pt x="1" y="4464661"/>
                </a:lnTo>
                <a:lnTo>
                  <a:pt x="1" y="1502230"/>
                </a:lnTo>
                <a:lnTo>
                  <a:pt x="707" y="1502230"/>
                </a:lnTo>
                <a:lnTo>
                  <a:pt x="0" y="1488233"/>
                </a:lnTo>
                <a:cubicBezTo>
                  <a:pt x="0" y="666305"/>
                  <a:pt x="666305" y="0"/>
                  <a:pt x="148823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504000" rtlCol="0" anchor="t"/>
          <a:lstStyle/>
          <a:p>
            <a:pPr algn="ctr"/>
            <a:r>
              <a:rPr lang="fi-FI" b="1" err="1"/>
              <a:t>Tavoitet-tavuus</a:t>
            </a:r>
            <a:endParaRPr lang="fi-FI" b="1"/>
          </a:p>
        </p:txBody>
      </p:sp>
      <p:sp>
        <p:nvSpPr>
          <p:cNvPr id="3" name="Tekstiruutu 2">
            <a:extLst>
              <a:ext uri="{FF2B5EF4-FFF2-40B4-BE49-F238E27FC236}">
                <a16:creationId xmlns:a16="http://schemas.microsoft.com/office/drawing/2014/main" id="{DFA8EB70-6275-B51B-9D4D-59DF8E7B5422}"/>
              </a:ext>
            </a:extLst>
          </p:cNvPr>
          <p:cNvSpPr txBox="1"/>
          <p:nvPr/>
        </p:nvSpPr>
        <p:spPr>
          <a:xfrm>
            <a:off x="5766863" y="1493474"/>
            <a:ext cx="6181670" cy="4524315"/>
          </a:xfrm>
          <a:prstGeom prst="rect">
            <a:avLst/>
          </a:prstGeom>
          <a:solidFill>
            <a:schemeClr val="bg1"/>
          </a:solidFill>
          <a:ln>
            <a:solidFill>
              <a:schemeClr val="tx1">
                <a:alpha val="50000"/>
              </a:schemeClr>
            </a:solidFill>
          </a:ln>
        </p:spPr>
        <p:style>
          <a:lnRef idx="3">
            <a:schemeClr val="lt1"/>
          </a:lnRef>
          <a:fillRef idx="1">
            <a:schemeClr val="accent4"/>
          </a:fillRef>
          <a:effectRef idx="1">
            <a:schemeClr val="accent4"/>
          </a:effectRef>
          <a:fontRef idx="minor">
            <a:schemeClr val="lt1"/>
          </a:fontRef>
        </p:style>
        <p:txBody>
          <a:bodyPr wrap="square" lIns="91440" tIns="45720" rIns="91440" bIns="45720" rtlCol="0" anchor="t">
            <a:spAutoFit/>
          </a:bodyPr>
          <a:lstStyle/>
          <a:p>
            <a:pPr marL="285750" indent="-285750">
              <a:buFont typeface="Arial" panose="020B0604020202020204" pitchFamily="34" charset="0"/>
              <a:buChar char="•"/>
            </a:pPr>
            <a:r>
              <a:rPr lang="fi-FI" sz="1600">
                <a:solidFill>
                  <a:schemeClr val="accent1"/>
                </a:solidFill>
              </a:rPr>
              <a:t>Asiakaskeskeisyys: Luottamuksen rakentuminen ja ansaitseminen; palvelujärjestelmään liittyvien ennakkoasenteiden purkaminen </a:t>
            </a:r>
          </a:p>
          <a:p>
            <a:endParaRPr lang="fi-FI" sz="1600">
              <a:solidFill>
                <a:schemeClr val="accent1"/>
              </a:solidFill>
              <a:cs typeface="Arial" panose="020B0604020202020204"/>
            </a:endParaRPr>
          </a:p>
          <a:p>
            <a:pPr marL="285750" indent="-285750">
              <a:buFont typeface="Arial" panose="020B0604020202020204" pitchFamily="34" charset="0"/>
              <a:buChar char="•"/>
            </a:pPr>
            <a:r>
              <a:rPr lang="fi-FI" sz="1600">
                <a:solidFill>
                  <a:schemeClr val="bg2">
                    <a:lumMod val="75000"/>
                  </a:schemeClr>
                </a:solidFill>
              </a:rPr>
              <a:t>Joustavuus: Asiakkaan erityistarpeiden ja erityisen vaativien olosuhteiden tunnistaminen ja tunnustaminen; asiakkaan rytmin kunnioittaminen</a:t>
            </a:r>
          </a:p>
          <a:p>
            <a:endParaRPr lang="fi-FI" sz="1600">
              <a:solidFill>
                <a:schemeClr val="bg2">
                  <a:lumMod val="75000"/>
                </a:schemeClr>
              </a:solidFill>
              <a:cs typeface="Arial" panose="020B0604020202020204"/>
            </a:endParaRPr>
          </a:p>
          <a:p>
            <a:pPr marL="285750" indent="-285750">
              <a:buFont typeface="Arial" panose="020B0604020202020204" pitchFamily="34" charset="0"/>
              <a:buChar char="•"/>
            </a:pPr>
            <a:r>
              <a:rPr lang="fi-FI" sz="1600">
                <a:solidFill>
                  <a:schemeClr val="tx2"/>
                </a:solidFill>
              </a:rPr>
              <a:t>Suhdeperustaisuus: Luottamuksen rakentaminen; rinnalle ja puolelle asettuminen ja rinnalla kulkeminen; tarraava työote; asiakkaisiin sitoutuminen; jaettu tiedonmuodostus</a:t>
            </a:r>
            <a:endParaRPr lang="fi-FI" sz="1600">
              <a:solidFill>
                <a:schemeClr val="tx2"/>
              </a:solidFill>
              <a:cs typeface="Arial"/>
            </a:endParaRPr>
          </a:p>
          <a:p>
            <a:pPr marL="285750" indent="-285750">
              <a:buFont typeface="Arial" panose="020B0604020202020204" pitchFamily="34" charset="0"/>
              <a:buChar char="•"/>
            </a:pPr>
            <a:endParaRPr lang="fi-FI" sz="1600">
              <a:solidFill>
                <a:schemeClr val="tx2"/>
              </a:solidFill>
            </a:endParaRPr>
          </a:p>
          <a:p>
            <a:pPr marL="285750" indent="-285750">
              <a:buFont typeface="Arial" panose="020B0604020202020204" pitchFamily="34" charset="0"/>
              <a:buChar char="•"/>
            </a:pPr>
            <a:r>
              <a:rPr lang="fi-FI" sz="1600">
                <a:solidFill>
                  <a:schemeClr val="accent2"/>
                </a:solidFill>
              </a:rPr>
              <a:t>Tavoitettavuus: Luottamuksen ylläpito, korjaavat kokemukset; Yhteistyötahojen luottamus; tarttuminen asioihin ja asiakkaisiin</a:t>
            </a:r>
          </a:p>
          <a:p>
            <a:pPr marL="285750" indent="-285750">
              <a:buFont typeface="Arial" panose="020B0604020202020204" pitchFamily="34" charset="0"/>
              <a:buChar char="•"/>
            </a:pPr>
            <a:endParaRPr lang="fi-FI" sz="1600">
              <a:solidFill>
                <a:schemeClr val="accent2"/>
              </a:solidFill>
            </a:endParaRPr>
          </a:p>
          <a:p>
            <a:pPr marL="285750" indent="-285750">
              <a:buFont typeface="Arial" panose="020B0604020202020204" pitchFamily="34" charset="0"/>
              <a:buChar char="•"/>
            </a:pPr>
            <a:r>
              <a:rPr lang="fi-FI" sz="1600">
                <a:solidFill>
                  <a:schemeClr val="bg2">
                    <a:lumMod val="75000"/>
                  </a:schemeClr>
                </a:solidFill>
              </a:rPr>
              <a:t>Elinympäristöissä työskentely: Olosuhteiden hahmottaminen realistisesti; tuen tarpeiden hahmottaminen ja </a:t>
            </a:r>
            <a:r>
              <a:rPr lang="fi-FI" sz="1600" err="1">
                <a:solidFill>
                  <a:schemeClr val="bg2">
                    <a:lumMod val="75000"/>
                  </a:schemeClr>
                </a:solidFill>
              </a:rPr>
              <a:t>puheeksiotto</a:t>
            </a:r>
            <a:r>
              <a:rPr lang="fi-FI" sz="1600">
                <a:solidFill>
                  <a:schemeClr val="bg2">
                    <a:lumMod val="75000"/>
                  </a:schemeClr>
                </a:solidFill>
              </a:rPr>
              <a:t>; arkeen pysähtyminen; paikkasuhteen vahvistaminen</a:t>
            </a:r>
          </a:p>
        </p:txBody>
      </p:sp>
    </p:spTree>
    <p:extLst>
      <p:ext uri="{BB962C8B-B14F-4D97-AF65-F5344CB8AC3E}">
        <p14:creationId xmlns:p14="http://schemas.microsoft.com/office/powerpoint/2010/main" val="3819019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891F5F-A6DF-C592-B1C0-F07CB33D9235}"/>
              </a:ext>
            </a:extLst>
          </p:cNvPr>
          <p:cNvSpPr>
            <a:spLocks noGrp="1"/>
          </p:cNvSpPr>
          <p:nvPr>
            <p:ph type="title"/>
          </p:nvPr>
        </p:nvSpPr>
        <p:spPr>
          <a:xfrm>
            <a:off x="479425" y="333375"/>
            <a:ext cx="7524750" cy="923925"/>
          </a:xfrm>
        </p:spPr>
        <p:txBody>
          <a:bodyPr anchor="ctr">
            <a:normAutofit fontScale="90000"/>
          </a:bodyPr>
          <a:lstStyle/>
          <a:p>
            <a:r>
              <a:rPr lang="fi-FI" sz="2400"/>
              <a:t>Konkreettinen yhteistyö asumisen edistämiseksi, esim. vuokranantajan kanssa </a:t>
            </a:r>
            <a:br>
              <a:rPr lang="fi-FI" sz="2200"/>
            </a:br>
            <a:endParaRPr lang="fi-FI" sz="2200"/>
          </a:p>
        </p:txBody>
      </p:sp>
      <p:sp>
        <p:nvSpPr>
          <p:cNvPr id="3" name="Sisällön paikkamerkki 2">
            <a:extLst>
              <a:ext uri="{FF2B5EF4-FFF2-40B4-BE49-F238E27FC236}">
                <a16:creationId xmlns:a16="http://schemas.microsoft.com/office/drawing/2014/main" id="{AF912F67-F9B6-A77F-66EE-3D32C0A12714}"/>
              </a:ext>
            </a:extLst>
          </p:cNvPr>
          <p:cNvSpPr>
            <a:spLocks noGrp="1"/>
          </p:cNvSpPr>
          <p:nvPr>
            <p:ph type="body" sz="quarter" idx="14"/>
          </p:nvPr>
        </p:nvSpPr>
        <p:spPr>
          <a:xfrm>
            <a:off x="479425" y="1131377"/>
            <a:ext cx="5616575" cy="4818574"/>
          </a:xfrm>
        </p:spPr>
        <p:txBody>
          <a:bodyPr>
            <a:normAutofit/>
          </a:bodyPr>
          <a:lstStyle/>
          <a:p>
            <a:pPr>
              <a:lnSpc>
                <a:spcPct val="90000"/>
              </a:lnSpc>
            </a:pPr>
            <a:endParaRPr lang="fi-FI" sz="2000"/>
          </a:p>
          <a:p>
            <a:pPr>
              <a:lnSpc>
                <a:spcPct val="90000"/>
              </a:lnSpc>
            </a:pPr>
            <a:r>
              <a:rPr lang="fi-FI" sz="2000"/>
              <a:t>Mistä saadaan asuntoja vapautuville tai miten voidaan hoitaa prosessi niin, että vankilasta ei vapauduta asumispäivystykseen? Tilanne voi olla lohduton siinä vaiheessa, jos vankilaan menee asumispäivystyksestä (</a:t>
            </a:r>
            <a:r>
              <a:rPr lang="fi-FI" sz="2000" err="1"/>
              <a:t>Tastu</a:t>
            </a:r>
            <a:r>
              <a:rPr lang="fi-FI" sz="2000"/>
              <a:t>) asunnoton ihminen esimerkiksi suhteellisen lyhyelle tuomiolle ja asuntoasiaan saadaan vasta käynnistymään - ei ole omaa sosiaalityöntekijää.</a:t>
            </a:r>
          </a:p>
          <a:p>
            <a:pPr>
              <a:lnSpc>
                <a:spcPct val="90000"/>
              </a:lnSpc>
            </a:pPr>
            <a:r>
              <a:rPr lang="fi-FI" sz="2000"/>
              <a:t>Nopsajalka-työntekijät pystyvät tarttumaan joustavasti ja nopeasti tilanteisiin ja tukemaan monilla tavoilla asumisen asioissa.</a:t>
            </a:r>
          </a:p>
        </p:txBody>
      </p:sp>
      <p:pic>
        <p:nvPicPr>
          <p:cNvPr id="5" name="Picture 4">
            <a:extLst>
              <a:ext uri="{FF2B5EF4-FFF2-40B4-BE49-F238E27FC236}">
                <a16:creationId xmlns:a16="http://schemas.microsoft.com/office/drawing/2014/main" id="{F8B979E6-6917-9516-75FE-063543D0482D}"/>
              </a:ext>
            </a:extLst>
          </p:cNvPr>
          <p:cNvPicPr>
            <a:picLocks noChangeAspect="1"/>
          </p:cNvPicPr>
          <p:nvPr/>
        </p:nvPicPr>
        <p:blipFill rotWithShape="1">
          <a:blip r:embed="rId2"/>
          <a:srcRect l="27580" r="24148" b="1"/>
          <a:stretch/>
        </p:blipFill>
        <p:spPr>
          <a:xfrm>
            <a:off x="6646461" y="-538"/>
            <a:ext cx="5546031" cy="6864730"/>
          </a:xfrm>
          <a:custGeom>
            <a:avLst/>
            <a:gdLst>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9719 w 5545537"/>
              <a:gd name="connsiteY42" fmla="*/ 4149617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58537 h 6876000"/>
              <a:gd name="connsiteX19" fmla="*/ 1069719 w 5545537"/>
              <a:gd name="connsiteY19" fmla="*/ 6858537 h 6876000"/>
              <a:gd name="connsiteX20" fmla="*/ 1069719 w 5545537"/>
              <a:gd name="connsiteY20" fmla="*/ 6318334 h 6876000"/>
              <a:gd name="connsiteX21" fmla="*/ 1069720 w 5545537"/>
              <a:gd name="connsiteY21" fmla="*/ 6318321 h 6876000"/>
              <a:gd name="connsiteX22" fmla="*/ 1069719 w 5545537"/>
              <a:gd name="connsiteY22" fmla="*/ 6318310 h 6876000"/>
              <a:gd name="connsiteX23" fmla="*/ 1069719 w 5545537"/>
              <a:gd name="connsiteY23" fmla="*/ 6237825 h 6876000"/>
              <a:gd name="connsiteX24" fmla="*/ 1062618 w 5545537"/>
              <a:gd name="connsiteY24" fmla="*/ 6237825 h 6876000"/>
              <a:gd name="connsiteX25" fmla="*/ 1061010 w 5545537"/>
              <a:gd name="connsiteY25" fmla="*/ 6219603 h 6876000"/>
              <a:gd name="connsiteX26" fmla="*/ 624433 w 5545537"/>
              <a:gd name="connsiteY26" fmla="*/ 5771972 h 6876000"/>
              <a:gd name="connsiteX27" fmla="*/ 529659 w 5545537"/>
              <a:gd name="connsiteY27" fmla="*/ 5762418 h 6876000"/>
              <a:gd name="connsiteX28" fmla="*/ 529659 w 5545537"/>
              <a:gd name="connsiteY28" fmla="*/ 5760642 h 6876000"/>
              <a:gd name="connsiteX29" fmla="*/ 512040 w 5545537"/>
              <a:gd name="connsiteY29" fmla="*/ 5760642 h 6876000"/>
              <a:gd name="connsiteX30" fmla="*/ 512040 w 5545537"/>
              <a:gd name="connsiteY30" fmla="*/ 5743975 h 6876000"/>
              <a:gd name="connsiteX31" fmla="*/ 426816 w 5545537"/>
              <a:gd name="connsiteY31" fmla="*/ 5735384 h 6876000"/>
              <a:gd name="connsiteX32" fmla="*/ 9971 w 5545537"/>
              <a:gd name="connsiteY32" fmla="*/ 5223932 h 6876000"/>
              <a:gd name="connsiteX33" fmla="*/ 426816 w 5545537"/>
              <a:gd name="connsiteY33" fmla="*/ 4712481 h 6876000"/>
              <a:gd name="connsiteX34" fmla="*/ 512040 w 5545537"/>
              <a:gd name="connsiteY34" fmla="*/ 4703889 h 6876000"/>
              <a:gd name="connsiteX35" fmla="*/ 512040 w 5545537"/>
              <a:gd name="connsiteY35" fmla="*/ 4703511 h 6876000"/>
              <a:gd name="connsiteX36" fmla="*/ 423086 w 5545537"/>
              <a:gd name="connsiteY36" fmla="*/ 4694544 h 6876000"/>
              <a:gd name="connsiteX37" fmla="*/ 0 w 5545537"/>
              <a:gd name="connsiteY37" fmla="*/ 4175435 h 6876000"/>
              <a:gd name="connsiteX38" fmla="*/ 529874 w 5545537"/>
              <a:gd name="connsiteY38" fmla="*/ 3645561 h 6876000"/>
              <a:gd name="connsiteX39" fmla="*/ 1048983 w 5545537"/>
              <a:gd name="connsiteY39" fmla="*/ 4068647 h 6876000"/>
              <a:gd name="connsiteX40" fmla="*/ 1057146 w 5545537"/>
              <a:gd name="connsiteY40" fmla="*/ 4149617 h 6876000"/>
              <a:gd name="connsiteX41" fmla="*/ 1066307 w 5545537"/>
              <a:gd name="connsiteY41" fmla="*/ 4347509 h 6876000"/>
              <a:gd name="connsiteX42" fmla="*/ 1069719 w 5545537"/>
              <a:gd name="connsiteY42" fmla="*/ 4620012 h 6876000"/>
              <a:gd name="connsiteX43" fmla="*/ 1095113 w 5545537"/>
              <a:gd name="connsiteY43" fmla="*/ 4538207 h 6876000"/>
              <a:gd name="connsiteX44" fmla="*/ 1576145 w 5545537"/>
              <a:gd name="connsiteY44" fmla="*/ 4219357 h 6876000"/>
              <a:gd name="connsiteX45" fmla="*/ 1609779 w 5545537"/>
              <a:gd name="connsiteY45" fmla="*/ 4222748 h 6876000"/>
              <a:gd name="connsiteX46" fmla="*/ 1609779 w 5545537"/>
              <a:gd name="connsiteY46" fmla="*/ 4205666 h 6876000"/>
              <a:gd name="connsiteX47" fmla="*/ 1577115 w 5545537"/>
              <a:gd name="connsiteY47" fmla="*/ 4208959 h 6876000"/>
              <a:gd name="connsiteX48" fmla="*/ 1055057 w 5545537"/>
              <a:gd name="connsiteY48" fmla="*/ 3686901 h 6876000"/>
              <a:gd name="connsiteX49" fmla="*/ 1577115 w 5545537"/>
              <a:gd name="connsiteY49" fmla="*/ 3164843 h 6876000"/>
              <a:gd name="connsiteX50" fmla="*/ 2088567 w 5545537"/>
              <a:gd name="connsiteY50" fmla="*/ 3581688 h 6876000"/>
              <a:gd name="connsiteX51" fmla="*/ 2098635 w 5545537"/>
              <a:gd name="connsiteY51" fmla="*/ 3681565 h 6876000"/>
              <a:gd name="connsiteX52" fmla="*/ 2113837 w 5545537"/>
              <a:gd name="connsiteY52" fmla="*/ 3681565 h 6876000"/>
              <a:gd name="connsiteX53" fmla="*/ 2113837 w 5545537"/>
              <a:gd name="connsiteY53" fmla="*/ 2637449 h 6876000"/>
              <a:gd name="connsiteX54" fmla="*/ 2114775 w 5545537"/>
              <a:gd name="connsiteY54" fmla="*/ 2637449 h 6876000"/>
              <a:gd name="connsiteX55" fmla="*/ 2113835 w 5545537"/>
              <a:gd name="connsiteY55" fmla="*/ 2628122 h 6876000"/>
              <a:gd name="connsiteX56" fmla="*/ 2635893 w 5545537"/>
              <a:gd name="connsiteY56" fmla="*/ 2106064 h 6876000"/>
              <a:gd name="connsiteX57" fmla="*/ 2649648 w 5545537"/>
              <a:gd name="connsiteY57" fmla="*/ 2107451 h 6876000"/>
              <a:gd name="connsiteX58" fmla="*/ 2649648 w 5545537"/>
              <a:gd name="connsiteY58" fmla="*/ 2090015 h 6876000"/>
              <a:gd name="connsiteX59" fmla="*/ 2635894 w 5545537"/>
              <a:gd name="connsiteY59" fmla="*/ 2091401 h 6876000"/>
              <a:gd name="connsiteX60" fmla="*/ 2113836 w 5545537"/>
              <a:gd name="connsiteY60" fmla="*/ 1569343 h 6876000"/>
              <a:gd name="connsiteX61" fmla="*/ 2635894 w 5545537"/>
              <a:gd name="connsiteY61" fmla="*/ 1047285 h 6876000"/>
              <a:gd name="connsiteX62" fmla="*/ 2649648 w 5545537"/>
              <a:gd name="connsiteY62" fmla="*/ 1048672 h 6876000"/>
              <a:gd name="connsiteX63" fmla="*/ 2649648 w 5545537"/>
              <a:gd name="connsiteY63" fmla="*/ 1043268 h 6876000"/>
              <a:gd name="connsiteX64" fmla="*/ 2689899 w 5545537"/>
              <a:gd name="connsiteY64" fmla="*/ 1039210 h 6876000"/>
              <a:gd name="connsiteX65" fmla="*/ 2689899 w 5545537"/>
              <a:gd name="connsiteY65" fmla="*/ 1038672 h 6876000"/>
              <a:gd name="connsiteX66" fmla="*/ 2635893 w 5545537"/>
              <a:gd name="connsiteY66" fmla="*/ 1044116 h 6876000"/>
              <a:gd name="connsiteX67" fmla="*/ 2113835 w 5545537"/>
              <a:gd name="connsiteY67" fmla="*/ 522058 h 6876000"/>
              <a:gd name="connsiteX68" fmla="*/ 2635893 w 5545537"/>
              <a:gd name="connsiteY6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1609779 w 5545537"/>
              <a:gd name="connsiteY17" fmla="*/ 6858537 h 6876000"/>
              <a:gd name="connsiteX18" fmla="*/ 1069719 w 5545537"/>
              <a:gd name="connsiteY18" fmla="*/ 6858537 h 6876000"/>
              <a:gd name="connsiteX19" fmla="*/ 1069719 w 5545537"/>
              <a:gd name="connsiteY19" fmla="*/ 6318334 h 6876000"/>
              <a:gd name="connsiteX20" fmla="*/ 1069720 w 5545537"/>
              <a:gd name="connsiteY20" fmla="*/ 6318321 h 6876000"/>
              <a:gd name="connsiteX21" fmla="*/ 1069719 w 5545537"/>
              <a:gd name="connsiteY21" fmla="*/ 6318310 h 6876000"/>
              <a:gd name="connsiteX22" fmla="*/ 1069719 w 5545537"/>
              <a:gd name="connsiteY22" fmla="*/ 6237825 h 6876000"/>
              <a:gd name="connsiteX23" fmla="*/ 1062618 w 5545537"/>
              <a:gd name="connsiteY23" fmla="*/ 6237825 h 6876000"/>
              <a:gd name="connsiteX24" fmla="*/ 1061010 w 5545537"/>
              <a:gd name="connsiteY24" fmla="*/ 6219603 h 6876000"/>
              <a:gd name="connsiteX25" fmla="*/ 624433 w 5545537"/>
              <a:gd name="connsiteY25" fmla="*/ 5771972 h 6876000"/>
              <a:gd name="connsiteX26" fmla="*/ 529659 w 5545537"/>
              <a:gd name="connsiteY26" fmla="*/ 5762418 h 6876000"/>
              <a:gd name="connsiteX27" fmla="*/ 529659 w 5545537"/>
              <a:gd name="connsiteY27" fmla="*/ 5760642 h 6876000"/>
              <a:gd name="connsiteX28" fmla="*/ 512040 w 5545537"/>
              <a:gd name="connsiteY28" fmla="*/ 5760642 h 6876000"/>
              <a:gd name="connsiteX29" fmla="*/ 512040 w 5545537"/>
              <a:gd name="connsiteY29" fmla="*/ 5743975 h 6876000"/>
              <a:gd name="connsiteX30" fmla="*/ 426816 w 5545537"/>
              <a:gd name="connsiteY30" fmla="*/ 5735384 h 6876000"/>
              <a:gd name="connsiteX31" fmla="*/ 9971 w 5545537"/>
              <a:gd name="connsiteY31" fmla="*/ 5223932 h 6876000"/>
              <a:gd name="connsiteX32" fmla="*/ 426816 w 5545537"/>
              <a:gd name="connsiteY32" fmla="*/ 4712481 h 6876000"/>
              <a:gd name="connsiteX33" fmla="*/ 512040 w 5545537"/>
              <a:gd name="connsiteY33" fmla="*/ 4703889 h 6876000"/>
              <a:gd name="connsiteX34" fmla="*/ 512040 w 5545537"/>
              <a:gd name="connsiteY34" fmla="*/ 4703511 h 6876000"/>
              <a:gd name="connsiteX35" fmla="*/ 423086 w 5545537"/>
              <a:gd name="connsiteY35" fmla="*/ 4694544 h 6876000"/>
              <a:gd name="connsiteX36" fmla="*/ 0 w 5545537"/>
              <a:gd name="connsiteY36" fmla="*/ 4175435 h 6876000"/>
              <a:gd name="connsiteX37" fmla="*/ 529874 w 5545537"/>
              <a:gd name="connsiteY37" fmla="*/ 3645561 h 6876000"/>
              <a:gd name="connsiteX38" fmla="*/ 1048983 w 5545537"/>
              <a:gd name="connsiteY38" fmla="*/ 4068647 h 6876000"/>
              <a:gd name="connsiteX39" fmla="*/ 1057146 w 5545537"/>
              <a:gd name="connsiteY39" fmla="*/ 4149617 h 6876000"/>
              <a:gd name="connsiteX40" fmla="*/ 1066307 w 5545537"/>
              <a:gd name="connsiteY40" fmla="*/ 4347509 h 6876000"/>
              <a:gd name="connsiteX41" fmla="*/ 1069719 w 5545537"/>
              <a:gd name="connsiteY41" fmla="*/ 4620012 h 6876000"/>
              <a:gd name="connsiteX42" fmla="*/ 1095113 w 5545537"/>
              <a:gd name="connsiteY42" fmla="*/ 4538207 h 6876000"/>
              <a:gd name="connsiteX43" fmla="*/ 1576145 w 5545537"/>
              <a:gd name="connsiteY43" fmla="*/ 4219357 h 6876000"/>
              <a:gd name="connsiteX44" fmla="*/ 1609779 w 5545537"/>
              <a:gd name="connsiteY44" fmla="*/ 4222748 h 6876000"/>
              <a:gd name="connsiteX45" fmla="*/ 1609779 w 5545537"/>
              <a:gd name="connsiteY45" fmla="*/ 4205666 h 6876000"/>
              <a:gd name="connsiteX46" fmla="*/ 1577115 w 5545537"/>
              <a:gd name="connsiteY46" fmla="*/ 4208959 h 6876000"/>
              <a:gd name="connsiteX47" fmla="*/ 1055057 w 5545537"/>
              <a:gd name="connsiteY47" fmla="*/ 3686901 h 6876000"/>
              <a:gd name="connsiteX48" fmla="*/ 1577115 w 5545537"/>
              <a:gd name="connsiteY48" fmla="*/ 3164843 h 6876000"/>
              <a:gd name="connsiteX49" fmla="*/ 2088567 w 5545537"/>
              <a:gd name="connsiteY49" fmla="*/ 3581688 h 6876000"/>
              <a:gd name="connsiteX50" fmla="*/ 2098635 w 5545537"/>
              <a:gd name="connsiteY50" fmla="*/ 3681565 h 6876000"/>
              <a:gd name="connsiteX51" fmla="*/ 2113837 w 5545537"/>
              <a:gd name="connsiteY51" fmla="*/ 3681565 h 6876000"/>
              <a:gd name="connsiteX52" fmla="*/ 2113837 w 5545537"/>
              <a:gd name="connsiteY52" fmla="*/ 2637449 h 6876000"/>
              <a:gd name="connsiteX53" fmla="*/ 2114775 w 5545537"/>
              <a:gd name="connsiteY53" fmla="*/ 2637449 h 6876000"/>
              <a:gd name="connsiteX54" fmla="*/ 2113835 w 5545537"/>
              <a:gd name="connsiteY54" fmla="*/ 2628122 h 6876000"/>
              <a:gd name="connsiteX55" fmla="*/ 2635893 w 5545537"/>
              <a:gd name="connsiteY55" fmla="*/ 2106064 h 6876000"/>
              <a:gd name="connsiteX56" fmla="*/ 2649648 w 5545537"/>
              <a:gd name="connsiteY56" fmla="*/ 2107451 h 6876000"/>
              <a:gd name="connsiteX57" fmla="*/ 2649648 w 5545537"/>
              <a:gd name="connsiteY57" fmla="*/ 2090015 h 6876000"/>
              <a:gd name="connsiteX58" fmla="*/ 2635894 w 5545537"/>
              <a:gd name="connsiteY58" fmla="*/ 2091401 h 6876000"/>
              <a:gd name="connsiteX59" fmla="*/ 2113836 w 5545537"/>
              <a:gd name="connsiteY59" fmla="*/ 1569343 h 6876000"/>
              <a:gd name="connsiteX60" fmla="*/ 2635894 w 5545537"/>
              <a:gd name="connsiteY60" fmla="*/ 1047285 h 6876000"/>
              <a:gd name="connsiteX61" fmla="*/ 2649648 w 5545537"/>
              <a:gd name="connsiteY61" fmla="*/ 1048672 h 6876000"/>
              <a:gd name="connsiteX62" fmla="*/ 2649648 w 5545537"/>
              <a:gd name="connsiteY62" fmla="*/ 1043268 h 6876000"/>
              <a:gd name="connsiteX63" fmla="*/ 2689899 w 5545537"/>
              <a:gd name="connsiteY63" fmla="*/ 1039210 h 6876000"/>
              <a:gd name="connsiteX64" fmla="*/ 2689899 w 5545537"/>
              <a:gd name="connsiteY64" fmla="*/ 1038672 h 6876000"/>
              <a:gd name="connsiteX65" fmla="*/ 2635893 w 5545537"/>
              <a:gd name="connsiteY65" fmla="*/ 1044116 h 6876000"/>
              <a:gd name="connsiteX66" fmla="*/ 2113835 w 5545537"/>
              <a:gd name="connsiteY66" fmla="*/ 522058 h 6876000"/>
              <a:gd name="connsiteX67" fmla="*/ 2635893 w 5545537"/>
              <a:gd name="connsiteY6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2618 w 5545537"/>
              <a:gd name="connsiteY22" fmla="*/ 6237825 h 6876000"/>
              <a:gd name="connsiteX23" fmla="*/ 1061010 w 5545537"/>
              <a:gd name="connsiteY23" fmla="*/ 6219603 h 6876000"/>
              <a:gd name="connsiteX24" fmla="*/ 624433 w 5545537"/>
              <a:gd name="connsiteY24" fmla="*/ 5771972 h 6876000"/>
              <a:gd name="connsiteX25" fmla="*/ 529659 w 5545537"/>
              <a:gd name="connsiteY25" fmla="*/ 5762418 h 6876000"/>
              <a:gd name="connsiteX26" fmla="*/ 529659 w 5545537"/>
              <a:gd name="connsiteY26" fmla="*/ 5760642 h 6876000"/>
              <a:gd name="connsiteX27" fmla="*/ 512040 w 5545537"/>
              <a:gd name="connsiteY27" fmla="*/ 5760642 h 6876000"/>
              <a:gd name="connsiteX28" fmla="*/ 512040 w 5545537"/>
              <a:gd name="connsiteY28" fmla="*/ 5743975 h 6876000"/>
              <a:gd name="connsiteX29" fmla="*/ 426816 w 5545537"/>
              <a:gd name="connsiteY29" fmla="*/ 5735384 h 6876000"/>
              <a:gd name="connsiteX30" fmla="*/ 9971 w 5545537"/>
              <a:gd name="connsiteY30" fmla="*/ 5223932 h 6876000"/>
              <a:gd name="connsiteX31" fmla="*/ 426816 w 5545537"/>
              <a:gd name="connsiteY31" fmla="*/ 4712481 h 6876000"/>
              <a:gd name="connsiteX32" fmla="*/ 512040 w 5545537"/>
              <a:gd name="connsiteY32" fmla="*/ 4703889 h 6876000"/>
              <a:gd name="connsiteX33" fmla="*/ 512040 w 5545537"/>
              <a:gd name="connsiteY33" fmla="*/ 4703511 h 6876000"/>
              <a:gd name="connsiteX34" fmla="*/ 423086 w 5545537"/>
              <a:gd name="connsiteY34" fmla="*/ 4694544 h 6876000"/>
              <a:gd name="connsiteX35" fmla="*/ 0 w 5545537"/>
              <a:gd name="connsiteY35" fmla="*/ 4175435 h 6876000"/>
              <a:gd name="connsiteX36" fmla="*/ 529874 w 5545537"/>
              <a:gd name="connsiteY36" fmla="*/ 3645561 h 6876000"/>
              <a:gd name="connsiteX37" fmla="*/ 1048983 w 5545537"/>
              <a:gd name="connsiteY37" fmla="*/ 4068647 h 6876000"/>
              <a:gd name="connsiteX38" fmla="*/ 1057146 w 5545537"/>
              <a:gd name="connsiteY38" fmla="*/ 4149617 h 6876000"/>
              <a:gd name="connsiteX39" fmla="*/ 1066307 w 5545537"/>
              <a:gd name="connsiteY39" fmla="*/ 4347509 h 6876000"/>
              <a:gd name="connsiteX40" fmla="*/ 1069719 w 5545537"/>
              <a:gd name="connsiteY40" fmla="*/ 4620012 h 6876000"/>
              <a:gd name="connsiteX41" fmla="*/ 1095113 w 5545537"/>
              <a:gd name="connsiteY41" fmla="*/ 4538207 h 6876000"/>
              <a:gd name="connsiteX42" fmla="*/ 1576145 w 5545537"/>
              <a:gd name="connsiteY42" fmla="*/ 4219357 h 6876000"/>
              <a:gd name="connsiteX43" fmla="*/ 1609779 w 5545537"/>
              <a:gd name="connsiteY43" fmla="*/ 4222748 h 6876000"/>
              <a:gd name="connsiteX44" fmla="*/ 1609779 w 5545537"/>
              <a:gd name="connsiteY44" fmla="*/ 4205666 h 6876000"/>
              <a:gd name="connsiteX45" fmla="*/ 1577115 w 5545537"/>
              <a:gd name="connsiteY45" fmla="*/ 4208959 h 6876000"/>
              <a:gd name="connsiteX46" fmla="*/ 1055057 w 5545537"/>
              <a:gd name="connsiteY46" fmla="*/ 3686901 h 6876000"/>
              <a:gd name="connsiteX47" fmla="*/ 1577115 w 5545537"/>
              <a:gd name="connsiteY47" fmla="*/ 3164843 h 6876000"/>
              <a:gd name="connsiteX48" fmla="*/ 2088567 w 5545537"/>
              <a:gd name="connsiteY48" fmla="*/ 3581688 h 6876000"/>
              <a:gd name="connsiteX49" fmla="*/ 2098635 w 5545537"/>
              <a:gd name="connsiteY49" fmla="*/ 3681565 h 6876000"/>
              <a:gd name="connsiteX50" fmla="*/ 2113837 w 5545537"/>
              <a:gd name="connsiteY50" fmla="*/ 3681565 h 6876000"/>
              <a:gd name="connsiteX51" fmla="*/ 2113837 w 5545537"/>
              <a:gd name="connsiteY51" fmla="*/ 2637449 h 6876000"/>
              <a:gd name="connsiteX52" fmla="*/ 2114775 w 5545537"/>
              <a:gd name="connsiteY52" fmla="*/ 2637449 h 6876000"/>
              <a:gd name="connsiteX53" fmla="*/ 2113835 w 5545537"/>
              <a:gd name="connsiteY53" fmla="*/ 2628122 h 6876000"/>
              <a:gd name="connsiteX54" fmla="*/ 2635893 w 5545537"/>
              <a:gd name="connsiteY54" fmla="*/ 2106064 h 6876000"/>
              <a:gd name="connsiteX55" fmla="*/ 2649648 w 5545537"/>
              <a:gd name="connsiteY55" fmla="*/ 2107451 h 6876000"/>
              <a:gd name="connsiteX56" fmla="*/ 2649648 w 5545537"/>
              <a:gd name="connsiteY56" fmla="*/ 2090015 h 6876000"/>
              <a:gd name="connsiteX57" fmla="*/ 2635894 w 5545537"/>
              <a:gd name="connsiteY57" fmla="*/ 2091401 h 6876000"/>
              <a:gd name="connsiteX58" fmla="*/ 2113836 w 5545537"/>
              <a:gd name="connsiteY58" fmla="*/ 1569343 h 6876000"/>
              <a:gd name="connsiteX59" fmla="*/ 2635894 w 5545537"/>
              <a:gd name="connsiteY59" fmla="*/ 1047285 h 6876000"/>
              <a:gd name="connsiteX60" fmla="*/ 2649648 w 5545537"/>
              <a:gd name="connsiteY60" fmla="*/ 1048672 h 6876000"/>
              <a:gd name="connsiteX61" fmla="*/ 2649648 w 5545537"/>
              <a:gd name="connsiteY61" fmla="*/ 1043268 h 6876000"/>
              <a:gd name="connsiteX62" fmla="*/ 2689899 w 5545537"/>
              <a:gd name="connsiteY62" fmla="*/ 1039210 h 6876000"/>
              <a:gd name="connsiteX63" fmla="*/ 2689899 w 5545537"/>
              <a:gd name="connsiteY63" fmla="*/ 1038672 h 6876000"/>
              <a:gd name="connsiteX64" fmla="*/ 2635893 w 5545537"/>
              <a:gd name="connsiteY64" fmla="*/ 1044116 h 6876000"/>
              <a:gd name="connsiteX65" fmla="*/ 2113835 w 5545537"/>
              <a:gd name="connsiteY65" fmla="*/ 522058 h 6876000"/>
              <a:gd name="connsiteX66" fmla="*/ 2635893 w 5545537"/>
              <a:gd name="connsiteY6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60642 h 6876000"/>
              <a:gd name="connsiteX26" fmla="*/ 512040 w 5545537"/>
              <a:gd name="connsiteY26" fmla="*/ 5743975 h 6876000"/>
              <a:gd name="connsiteX27" fmla="*/ 426816 w 5545537"/>
              <a:gd name="connsiteY27" fmla="*/ 5735384 h 6876000"/>
              <a:gd name="connsiteX28" fmla="*/ 9971 w 5545537"/>
              <a:gd name="connsiteY28" fmla="*/ 5223932 h 6876000"/>
              <a:gd name="connsiteX29" fmla="*/ 426816 w 5545537"/>
              <a:gd name="connsiteY29" fmla="*/ 4712481 h 6876000"/>
              <a:gd name="connsiteX30" fmla="*/ 512040 w 5545537"/>
              <a:gd name="connsiteY30" fmla="*/ 4703889 h 6876000"/>
              <a:gd name="connsiteX31" fmla="*/ 512040 w 5545537"/>
              <a:gd name="connsiteY31" fmla="*/ 4703511 h 6876000"/>
              <a:gd name="connsiteX32" fmla="*/ 423086 w 5545537"/>
              <a:gd name="connsiteY32" fmla="*/ 4694544 h 6876000"/>
              <a:gd name="connsiteX33" fmla="*/ 0 w 5545537"/>
              <a:gd name="connsiteY33" fmla="*/ 4175435 h 6876000"/>
              <a:gd name="connsiteX34" fmla="*/ 529874 w 5545537"/>
              <a:gd name="connsiteY34" fmla="*/ 3645561 h 6876000"/>
              <a:gd name="connsiteX35" fmla="*/ 1048983 w 5545537"/>
              <a:gd name="connsiteY35" fmla="*/ 4068647 h 6876000"/>
              <a:gd name="connsiteX36" fmla="*/ 1057146 w 5545537"/>
              <a:gd name="connsiteY36" fmla="*/ 4149617 h 6876000"/>
              <a:gd name="connsiteX37" fmla="*/ 1066307 w 5545537"/>
              <a:gd name="connsiteY37" fmla="*/ 4347509 h 6876000"/>
              <a:gd name="connsiteX38" fmla="*/ 1069719 w 5545537"/>
              <a:gd name="connsiteY38" fmla="*/ 4620012 h 6876000"/>
              <a:gd name="connsiteX39" fmla="*/ 1095113 w 5545537"/>
              <a:gd name="connsiteY39" fmla="*/ 4538207 h 6876000"/>
              <a:gd name="connsiteX40" fmla="*/ 1576145 w 5545537"/>
              <a:gd name="connsiteY40" fmla="*/ 4219357 h 6876000"/>
              <a:gd name="connsiteX41" fmla="*/ 1609779 w 5545537"/>
              <a:gd name="connsiteY41" fmla="*/ 4222748 h 6876000"/>
              <a:gd name="connsiteX42" fmla="*/ 1609779 w 5545537"/>
              <a:gd name="connsiteY42" fmla="*/ 4205666 h 6876000"/>
              <a:gd name="connsiteX43" fmla="*/ 1577115 w 5545537"/>
              <a:gd name="connsiteY43" fmla="*/ 4208959 h 6876000"/>
              <a:gd name="connsiteX44" fmla="*/ 1055057 w 5545537"/>
              <a:gd name="connsiteY44" fmla="*/ 3686901 h 6876000"/>
              <a:gd name="connsiteX45" fmla="*/ 1577115 w 5545537"/>
              <a:gd name="connsiteY45" fmla="*/ 3164843 h 6876000"/>
              <a:gd name="connsiteX46" fmla="*/ 2088567 w 5545537"/>
              <a:gd name="connsiteY46" fmla="*/ 3581688 h 6876000"/>
              <a:gd name="connsiteX47" fmla="*/ 2098635 w 5545537"/>
              <a:gd name="connsiteY47" fmla="*/ 3681565 h 6876000"/>
              <a:gd name="connsiteX48" fmla="*/ 2113837 w 5545537"/>
              <a:gd name="connsiteY48" fmla="*/ 3681565 h 6876000"/>
              <a:gd name="connsiteX49" fmla="*/ 2113837 w 5545537"/>
              <a:gd name="connsiteY49" fmla="*/ 2637449 h 6876000"/>
              <a:gd name="connsiteX50" fmla="*/ 2114775 w 5545537"/>
              <a:gd name="connsiteY50" fmla="*/ 2637449 h 6876000"/>
              <a:gd name="connsiteX51" fmla="*/ 2113835 w 5545537"/>
              <a:gd name="connsiteY51" fmla="*/ 2628122 h 6876000"/>
              <a:gd name="connsiteX52" fmla="*/ 2635893 w 5545537"/>
              <a:gd name="connsiteY52" fmla="*/ 2106064 h 6876000"/>
              <a:gd name="connsiteX53" fmla="*/ 2649648 w 5545537"/>
              <a:gd name="connsiteY53" fmla="*/ 2107451 h 6876000"/>
              <a:gd name="connsiteX54" fmla="*/ 2649648 w 5545537"/>
              <a:gd name="connsiteY54" fmla="*/ 2090015 h 6876000"/>
              <a:gd name="connsiteX55" fmla="*/ 2635894 w 5545537"/>
              <a:gd name="connsiteY55" fmla="*/ 2091401 h 6876000"/>
              <a:gd name="connsiteX56" fmla="*/ 2113836 w 5545537"/>
              <a:gd name="connsiteY56" fmla="*/ 1569343 h 6876000"/>
              <a:gd name="connsiteX57" fmla="*/ 2635894 w 5545537"/>
              <a:gd name="connsiteY57" fmla="*/ 1047285 h 6876000"/>
              <a:gd name="connsiteX58" fmla="*/ 2649648 w 5545537"/>
              <a:gd name="connsiteY58" fmla="*/ 1048672 h 6876000"/>
              <a:gd name="connsiteX59" fmla="*/ 2649648 w 5545537"/>
              <a:gd name="connsiteY59" fmla="*/ 1043268 h 6876000"/>
              <a:gd name="connsiteX60" fmla="*/ 2689899 w 5545537"/>
              <a:gd name="connsiteY60" fmla="*/ 1039210 h 6876000"/>
              <a:gd name="connsiteX61" fmla="*/ 2689899 w 5545537"/>
              <a:gd name="connsiteY61" fmla="*/ 1038672 h 6876000"/>
              <a:gd name="connsiteX62" fmla="*/ 2635893 w 5545537"/>
              <a:gd name="connsiteY62" fmla="*/ 1044116 h 6876000"/>
              <a:gd name="connsiteX63" fmla="*/ 2113835 w 5545537"/>
              <a:gd name="connsiteY63" fmla="*/ 522058 h 6876000"/>
              <a:gd name="connsiteX64" fmla="*/ 2635893 w 5545537"/>
              <a:gd name="connsiteY64"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43975 h 6876000"/>
              <a:gd name="connsiteX26" fmla="*/ 426816 w 5545537"/>
              <a:gd name="connsiteY26" fmla="*/ 5735384 h 6876000"/>
              <a:gd name="connsiteX27" fmla="*/ 9971 w 5545537"/>
              <a:gd name="connsiteY27" fmla="*/ 5223932 h 6876000"/>
              <a:gd name="connsiteX28" fmla="*/ 426816 w 5545537"/>
              <a:gd name="connsiteY28" fmla="*/ 4712481 h 6876000"/>
              <a:gd name="connsiteX29" fmla="*/ 512040 w 5545537"/>
              <a:gd name="connsiteY29" fmla="*/ 4703889 h 6876000"/>
              <a:gd name="connsiteX30" fmla="*/ 512040 w 5545537"/>
              <a:gd name="connsiteY30" fmla="*/ 4703511 h 6876000"/>
              <a:gd name="connsiteX31" fmla="*/ 423086 w 5545537"/>
              <a:gd name="connsiteY31" fmla="*/ 4694544 h 6876000"/>
              <a:gd name="connsiteX32" fmla="*/ 0 w 5545537"/>
              <a:gd name="connsiteY32" fmla="*/ 4175435 h 6876000"/>
              <a:gd name="connsiteX33" fmla="*/ 529874 w 5545537"/>
              <a:gd name="connsiteY33" fmla="*/ 3645561 h 6876000"/>
              <a:gd name="connsiteX34" fmla="*/ 1048983 w 5545537"/>
              <a:gd name="connsiteY34" fmla="*/ 4068647 h 6876000"/>
              <a:gd name="connsiteX35" fmla="*/ 1057146 w 5545537"/>
              <a:gd name="connsiteY35" fmla="*/ 4149617 h 6876000"/>
              <a:gd name="connsiteX36" fmla="*/ 1066307 w 5545537"/>
              <a:gd name="connsiteY36" fmla="*/ 4347509 h 6876000"/>
              <a:gd name="connsiteX37" fmla="*/ 1069719 w 5545537"/>
              <a:gd name="connsiteY37" fmla="*/ 4620012 h 6876000"/>
              <a:gd name="connsiteX38" fmla="*/ 1095113 w 5545537"/>
              <a:gd name="connsiteY38" fmla="*/ 4538207 h 6876000"/>
              <a:gd name="connsiteX39" fmla="*/ 1576145 w 5545537"/>
              <a:gd name="connsiteY39" fmla="*/ 4219357 h 6876000"/>
              <a:gd name="connsiteX40" fmla="*/ 1609779 w 5545537"/>
              <a:gd name="connsiteY40" fmla="*/ 4222748 h 6876000"/>
              <a:gd name="connsiteX41" fmla="*/ 1609779 w 5545537"/>
              <a:gd name="connsiteY41" fmla="*/ 4205666 h 6876000"/>
              <a:gd name="connsiteX42" fmla="*/ 1577115 w 5545537"/>
              <a:gd name="connsiteY42" fmla="*/ 4208959 h 6876000"/>
              <a:gd name="connsiteX43" fmla="*/ 1055057 w 5545537"/>
              <a:gd name="connsiteY43" fmla="*/ 3686901 h 6876000"/>
              <a:gd name="connsiteX44" fmla="*/ 1577115 w 5545537"/>
              <a:gd name="connsiteY44" fmla="*/ 3164843 h 6876000"/>
              <a:gd name="connsiteX45" fmla="*/ 2088567 w 5545537"/>
              <a:gd name="connsiteY45" fmla="*/ 3581688 h 6876000"/>
              <a:gd name="connsiteX46" fmla="*/ 2098635 w 5545537"/>
              <a:gd name="connsiteY46" fmla="*/ 3681565 h 6876000"/>
              <a:gd name="connsiteX47" fmla="*/ 2113837 w 5545537"/>
              <a:gd name="connsiteY47" fmla="*/ 3681565 h 6876000"/>
              <a:gd name="connsiteX48" fmla="*/ 2113837 w 5545537"/>
              <a:gd name="connsiteY48" fmla="*/ 2637449 h 6876000"/>
              <a:gd name="connsiteX49" fmla="*/ 2114775 w 5545537"/>
              <a:gd name="connsiteY49" fmla="*/ 2637449 h 6876000"/>
              <a:gd name="connsiteX50" fmla="*/ 2113835 w 5545537"/>
              <a:gd name="connsiteY50" fmla="*/ 2628122 h 6876000"/>
              <a:gd name="connsiteX51" fmla="*/ 2635893 w 5545537"/>
              <a:gd name="connsiteY51" fmla="*/ 2106064 h 6876000"/>
              <a:gd name="connsiteX52" fmla="*/ 2649648 w 5545537"/>
              <a:gd name="connsiteY52" fmla="*/ 2107451 h 6876000"/>
              <a:gd name="connsiteX53" fmla="*/ 2649648 w 5545537"/>
              <a:gd name="connsiteY53" fmla="*/ 2090015 h 6876000"/>
              <a:gd name="connsiteX54" fmla="*/ 2635894 w 5545537"/>
              <a:gd name="connsiteY54" fmla="*/ 2091401 h 6876000"/>
              <a:gd name="connsiteX55" fmla="*/ 2113836 w 5545537"/>
              <a:gd name="connsiteY55" fmla="*/ 1569343 h 6876000"/>
              <a:gd name="connsiteX56" fmla="*/ 2635894 w 5545537"/>
              <a:gd name="connsiteY56" fmla="*/ 1047285 h 6876000"/>
              <a:gd name="connsiteX57" fmla="*/ 2649648 w 5545537"/>
              <a:gd name="connsiteY57" fmla="*/ 1048672 h 6876000"/>
              <a:gd name="connsiteX58" fmla="*/ 2649648 w 5545537"/>
              <a:gd name="connsiteY58" fmla="*/ 1043268 h 6876000"/>
              <a:gd name="connsiteX59" fmla="*/ 2689899 w 5545537"/>
              <a:gd name="connsiteY59" fmla="*/ 1039210 h 6876000"/>
              <a:gd name="connsiteX60" fmla="*/ 2689899 w 5545537"/>
              <a:gd name="connsiteY60" fmla="*/ 1038672 h 6876000"/>
              <a:gd name="connsiteX61" fmla="*/ 2635893 w 5545537"/>
              <a:gd name="connsiteY61" fmla="*/ 1044116 h 6876000"/>
              <a:gd name="connsiteX62" fmla="*/ 2113835 w 5545537"/>
              <a:gd name="connsiteY62" fmla="*/ 522058 h 6876000"/>
              <a:gd name="connsiteX63" fmla="*/ 2635893 w 5545537"/>
              <a:gd name="connsiteY63"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12040 w 5545537"/>
              <a:gd name="connsiteY24" fmla="*/ 5743975 h 6876000"/>
              <a:gd name="connsiteX25" fmla="*/ 426816 w 5545537"/>
              <a:gd name="connsiteY25" fmla="*/ 5735384 h 6876000"/>
              <a:gd name="connsiteX26" fmla="*/ 9971 w 5545537"/>
              <a:gd name="connsiteY26" fmla="*/ 5223932 h 6876000"/>
              <a:gd name="connsiteX27" fmla="*/ 426816 w 5545537"/>
              <a:gd name="connsiteY27" fmla="*/ 4712481 h 6876000"/>
              <a:gd name="connsiteX28" fmla="*/ 512040 w 5545537"/>
              <a:gd name="connsiteY28" fmla="*/ 4703889 h 6876000"/>
              <a:gd name="connsiteX29" fmla="*/ 512040 w 5545537"/>
              <a:gd name="connsiteY29" fmla="*/ 4703511 h 6876000"/>
              <a:gd name="connsiteX30" fmla="*/ 423086 w 5545537"/>
              <a:gd name="connsiteY30" fmla="*/ 4694544 h 6876000"/>
              <a:gd name="connsiteX31" fmla="*/ 0 w 5545537"/>
              <a:gd name="connsiteY31" fmla="*/ 4175435 h 6876000"/>
              <a:gd name="connsiteX32" fmla="*/ 529874 w 5545537"/>
              <a:gd name="connsiteY32" fmla="*/ 3645561 h 6876000"/>
              <a:gd name="connsiteX33" fmla="*/ 1048983 w 5545537"/>
              <a:gd name="connsiteY33" fmla="*/ 4068647 h 6876000"/>
              <a:gd name="connsiteX34" fmla="*/ 1057146 w 5545537"/>
              <a:gd name="connsiteY34" fmla="*/ 4149617 h 6876000"/>
              <a:gd name="connsiteX35" fmla="*/ 1066307 w 5545537"/>
              <a:gd name="connsiteY35" fmla="*/ 4347509 h 6876000"/>
              <a:gd name="connsiteX36" fmla="*/ 1069719 w 5545537"/>
              <a:gd name="connsiteY36" fmla="*/ 4620012 h 6876000"/>
              <a:gd name="connsiteX37" fmla="*/ 1095113 w 5545537"/>
              <a:gd name="connsiteY37" fmla="*/ 4538207 h 6876000"/>
              <a:gd name="connsiteX38" fmla="*/ 1576145 w 5545537"/>
              <a:gd name="connsiteY38" fmla="*/ 4219357 h 6876000"/>
              <a:gd name="connsiteX39" fmla="*/ 1609779 w 5545537"/>
              <a:gd name="connsiteY39" fmla="*/ 4222748 h 6876000"/>
              <a:gd name="connsiteX40" fmla="*/ 1609779 w 5545537"/>
              <a:gd name="connsiteY40" fmla="*/ 4205666 h 6876000"/>
              <a:gd name="connsiteX41" fmla="*/ 1577115 w 5545537"/>
              <a:gd name="connsiteY41" fmla="*/ 4208959 h 6876000"/>
              <a:gd name="connsiteX42" fmla="*/ 1055057 w 5545537"/>
              <a:gd name="connsiteY42" fmla="*/ 3686901 h 6876000"/>
              <a:gd name="connsiteX43" fmla="*/ 1577115 w 5545537"/>
              <a:gd name="connsiteY43" fmla="*/ 3164843 h 6876000"/>
              <a:gd name="connsiteX44" fmla="*/ 2088567 w 5545537"/>
              <a:gd name="connsiteY44" fmla="*/ 3581688 h 6876000"/>
              <a:gd name="connsiteX45" fmla="*/ 2098635 w 5545537"/>
              <a:gd name="connsiteY45" fmla="*/ 3681565 h 6876000"/>
              <a:gd name="connsiteX46" fmla="*/ 2113837 w 5545537"/>
              <a:gd name="connsiteY46" fmla="*/ 3681565 h 6876000"/>
              <a:gd name="connsiteX47" fmla="*/ 2113837 w 5545537"/>
              <a:gd name="connsiteY47" fmla="*/ 2637449 h 6876000"/>
              <a:gd name="connsiteX48" fmla="*/ 2114775 w 5545537"/>
              <a:gd name="connsiteY48" fmla="*/ 2637449 h 6876000"/>
              <a:gd name="connsiteX49" fmla="*/ 2113835 w 5545537"/>
              <a:gd name="connsiteY49" fmla="*/ 2628122 h 6876000"/>
              <a:gd name="connsiteX50" fmla="*/ 2635893 w 5545537"/>
              <a:gd name="connsiteY50" fmla="*/ 2106064 h 6876000"/>
              <a:gd name="connsiteX51" fmla="*/ 2649648 w 5545537"/>
              <a:gd name="connsiteY51" fmla="*/ 2107451 h 6876000"/>
              <a:gd name="connsiteX52" fmla="*/ 2649648 w 5545537"/>
              <a:gd name="connsiteY52" fmla="*/ 2090015 h 6876000"/>
              <a:gd name="connsiteX53" fmla="*/ 2635894 w 5545537"/>
              <a:gd name="connsiteY53" fmla="*/ 2091401 h 6876000"/>
              <a:gd name="connsiteX54" fmla="*/ 2113836 w 5545537"/>
              <a:gd name="connsiteY54" fmla="*/ 1569343 h 6876000"/>
              <a:gd name="connsiteX55" fmla="*/ 2635894 w 5545537"/>
              <a:gd name="connsiteY55" fmla="*/ 1047285 h 6876000"/>
              <a:gd name="connsiteX56" fmla="*/ 2649648 w 5545537"/>
              <a:gd name="connsiteY56" fmla="*/ 1048672 h 6876000"/>
              <a:gd name="connsiteX57" fmla="*/ 2649648 w 5545537"/>
              <a:gd name="connsiteY57" fmla="*/ 1043268 h 6876000"/>
              <a:gd name="connsiteX58" fmla="*/ 2689899 w 5545537"/>
              <a:gd name="connsiteY58" fmla="*/ 1039210 h 6876000"/>
              <a:gd name="connsiteX59" fmla="*/ 2689899 w 5545537"/>
              <a:gd name="connsiteY59" fmla="*/ 1038672 h 6876000"/>
              <a:gd name="connsiteX60" fmla="*/ 2635893 w 5545537"/>
              <a:gd name="connsiteY60" fmla="*/ 1044116 h 6876000"/>
              <a:gd name="connsiteX61" fmla="*/ 2113835 w 5545537"/>
              <a:gd name="connsiteY61" fmla="*/ 522058 h 6876000"/>
              <a:gd name="connsiteX62" fmla="*/ 2635893 w 5545537"/>
              <a:gd name="connsiteY62"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6307 w 5545537"/>
              <a:gd name="connsiteY34" fmla="*/ 4347509 h 6876000"/>
              <a:gd name="connsiteX35" fmla="*/ 1069719 w 5545537"/>
              <a:gd name="connsiteY35" fmla="*/ 4620012 h 6876000"/>
              <a:gd name="connsiteX36" fmla="*/ 1095113 w 5545537"/>
              <a:gd name="connsiteY36" fmla="*/ 4538207 h 6876000"/>
              <a:gd name="connsiteX37" fmla="*/ 1576145 w 5545537"/>
              <a:gd name="connsiteY37" fmla="*/ 4219357 h 6876000"/>
              <a:gd name="connsiteX38" fmla="*/ 1609779 w 5545537"/>
              <a:gd name="connsiteY38" fmla="*/ 4222748 h 6876000"/>
              <a:gd name="connsiteX39" fmla="*/ 1609779 w 5545537"/>
              <a:gd name="connsiteY39" fmla="*/ 4205666 h 6876000"/>
              <a:gd name="connsiteX40" fmla="*/ 1577115 w 5545537"/>
              <a:gd name="connsiteY40" fmla="*/ 4208959 h 6876000"/>
              <a:gd name="connsiteX41" fmla="*/ 1055057 w 5545537"/>
              <a:gd name="connsiteY41" fmla="*/ 3686901 h 6876000"/>
              <a:gd name="connsiteX42" fmla="*/ 1577115 w 5545537"/>
              <a:gd name="connsiteY42" fmla="*/ 3164843 h 6876000"/>
              <a:gd name="connsiteX43" fmla="*/ 2088567 w 5545537"/>
              <a:gd name="connsiteY43" fmla="*/ 3581688 h 6876000"/>
              <a:gd name="connsiteX44" fmla="*/ 2098635 w 5545537"/>
              <a:gd name="connsiteY44" fmla="*/ 3681565 h 6876000"/>
              <a:gd name="connsiteX45" fmla="*/ 2113837 w 5545537"/>
              <a:gd name="connsiteY45" fmla="*/ 3681565 h 6876000"/>
              <a:gd name="connsiteX46" fmla="*/ 2113837 w 5545537"/>
              <a:gd name="connsiteY46" fmla="*/ 2637449 h 6876000"/>
              <a:gd name="connsiteX47" fmla="*/ 2114775 w 5545537"/>
              <a:gd name="connsiteY47" fmla="*/ 2637449 h 6876000"/>
              <a:gd name="connsiteX48" fmla="*/ 2113835 w 5545537"/>
              <a:gd name="connsiteY48" fmla="*/ 2628122 h 6876000"/>
              <a:gd name="connsiteX49" fmla="*/ 2635893 w 5545537"/>
              <a:gd name="connsiteY49" fmla="*/ 2106064 h 6876000"/>
              <a:gd name="connsiteX50" fmla="*/ 2649648 w 5545537"/>
              <a:gd name="connsiteY50" fmla="*/ 2107451 h 6876000"/>
              <a:gd name="connsiteX51" fmla="*/ 2649648 w 5545537"/>
              <a:gd name="connsiteY51" fmla="*/ 2090015 h 6876000"/>
              <a:gd name="connsiteX52" fmla="*/ 2635894 w 5545537"/>
              <a:gd name="connsiteY52" fmla="*/ 2091401 h 6876000"/>
              <a:gd name="connsiteX53" fmla="*/ 2113836 w 5545537"/>
              <a:gd name="connsiteY53" fmla="*/ 1569343 h 6876000"/>
              <a:gd name="connsiteX54" fmla="*/ 2635894 w 5545537"/>
              <a:gd name="connsiteY54" fmla="*/ 1047285 h 6876000"/>
              <a:gd name="connsiteX55" fmla="*/ 2649648 w 5545537"/>
              <a:gd name="connsiteY55" fmla="*/ 1048672 h 6876000"/>
              <a:gd name="connsiteX56" fmla="*/ 2649648 w 5545537"/>
              <a:gd name="connsiteY56" fmla="*/ 1043268 h 6876000"/>
              <a:gd name="connsiteX57" fmla="*/ 2689899 w 5545537"/>
              <a:gd name="connsiteY57" fmla="*/ 1039210 h 6876000"/>
              <a:gd name="connsiteX58" fmla="*/ 2689899 w 5545537"/>
              <a:gd name="connsiteY58" fmla="*/ 1038672 h 6876000"/>
              <a:gd name="connsiteX59" fmla="*/ 2635893 w 5545537"/>
              <a:gd name="connsiteY59" fmla="*/ 1044116 h 6876000"/>
              <a:gd name="connsiteX60" fmla="*/ 2113835 w 5545537"/>
              <a:gd name="connsiteY60" fmla="*/ 522058 h 6876000"/>
              <a:gd name="connsiteX61" fmla="*/ 2635893 w 5545537"/>
              <a:gd name="connsiteY61"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9719 w 5545537"/>
              <a:gd name="connsiteY34" fmla="*/ 4620012 h 6876000"/>
              <a:gd name="connsiteX35" fmla="*/ 1095113 w 5545537"/>
              <a:gd name="connsiteY35" fmla="*/ 4538207 h 6876000"/>
              <a:gd name="connsiteX36" fmla="*/ 1576145 w 5545537"/>
              <a:gd name="connsiteY36" fmla="*/ 4219357 h 6876000"/>
              <a:gd name="connsiteX37" fmla="*/ 1609779 w 5545537"/>
              <a:gd name="connsiteY37" fmla="*/ 4222748 h 6876000"/>
              <a:gd name="connsiteX38" fmla="*/ 1609779 w 5545537"/>
              <a:gd name="connsiteY38" fmla="*/ 4205666 h 6876000"/>
              <a:gd name="connsiteX39" fmla="*/ 1577115 w 5545537"/>
              <a:gd name="connsiteY39" fmla="*/ 4208959 h 6876000"/>
              <a:gd name="connsiteX40" fmla="*/ 1055057 w 5545537"/>
              <a:gd name="connsiteY40" fmla="*/ 3686901 h 6876000"/>
              <a:gd name="connsiteX41" fmla="*/ 1577115 w 5545537"/>
              <a:gd name="connsiteY41" fmla="*/ 3164843 h 6876000"/>
              <a:gd name="connsiteX42" fmla="*/ 2088567 w 5545537"/>
              <a:gd name="connsiteY42" fmla="*/ 3581688 h 6876000"/>
              <a:gd name="connsiteX43" fmla="*/ 2098635 w 5545537"/>
              <a:gd name="connsiteY43" fmla="*/ 3681565 h 6876000"/>
              <a:gd name="connsiteX44" fmla="*/ 2113837 w 5545537"/>
              <a:gd name="connsiteY44" fmla="*/ 3681565 h 6876000"/>
              <a:gd name="connsiteX45" fmla="*/ 2113837 w 5545537"/>
              <a:gd name="connsiteY45" fmla="*/ 2637449 h 6876000"/>
              <a:gd name="connsiteX46" fmla="*/ 2114775 w 5545537"/>
              <a:gd name="connsiteY46" fmla="*/ 2637449 h 6876000"/>
              <a:gd name="connsiteX47" fmla="*/ 2113835 w 5545537"/>
              <a:gd name="connsiteY47" fmla="*/ 2628122 h 6876000"/>
              <a:gd name="connsiteX48" fmla="*/ 2635893 w 5545537"/>
              <a:gd name="connsiteY48" fmla="*/ 2106064 h 6876000"/>
              <a:gd name="connsiteX49" fmla="*/ 2649648 w 5545537"/>
              <a:gd name="connsiteY49" fmla="*/ 2107451 h 6876000"/>
              <a:gd name="connsiteX50" fmla="*/ 2649648 w 5545537"/>
              <a:gd name="connsiteY50" fmla="*/ 2090015 h 6876000"/>
              <a:gd name="connsiteX51" fmla="*/ 2635894 w 5545537"/>
              <a:gd name="connsiteY51" fmla="*/ 2091401 h 6876000"/>
              <a:gd name="connsiteX52" fmla="*/ 2113836 w 5545537"/>
              <a:gd name="connsiteY52" fmla="*/ 1569343 h 6876000"/>
              <a:gd name="connsiteX53" fmla="*/ 2635894 w 5545537"/>
              <a:gd name="connsiteY53" fmla="*/ 1047285 h 6876000"/>
              <a:gd name="connsiteX54" fmla="*/ 2649648 w 5545537"/>
              <a:gd name="connsiteY54" fmla="*/ 1048672 h 6876000"/>
              <a:gd name="connsiteX55" fmla="*/ 2649648 w 5545537"/>
              <a:gd name="connsiteY55" fmla="*/ 1043268 h 6876000"/>
              <a:gd name="connsiteX56" fmla="*/ 2689899 w 5545537"/>
              <a:gd name="connsiteY56" fmla="*/ 1039210 h 6876000"/>
              <a:gd name="connsiteX57" fmla="*/ 2689899 w 5545537"/>
              <a:gd name="connsiteY57" fmla="*/ 1038672 h 6876000"/>
              <a:gd name="connsiteX58" fmla="*/ 2635893 w 5545537"/>
              <a:gd name="connsiteY58" fmla="*/ 1044116 h 6876000"/>
              <a:gd name="connsiteX59" fmla="*/ 2113835 w 5545537"/>
              <a:gd name="connsiteY59" fmla="*/ 522058 h 6876000"/>
              <a:gd name="connsiteX60" fmla="*/ 2635893 w 5545537"/>
              <a:gd name="connsiteY60"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426816 w 5545537"/>
              <a:gd name="connsiteY23" fmla="*/ 5735384 h 6876000"/>
              <a:gd name="connsiteX24" fmla="*/ 9971 w 5545537"/>
              <a:gd name="connsiteY24" fmla="*/ 5223932 h 6876000"/>
              <a:gd name="connsiteX25" fmla="*/ 426816 w 5545537"/>
              <a:gd name="connsiteY25" fmla="*/ 4712481 h 6876000"/>
              <a:gd name="connsiteX26" fmla="*/ 512040 w 5545537"/>
              <a:gd name="connsiteY26" fmla="*/ 4703889 h 6876000"/>
              <a:gd name="connsiteX27" fmla="*/ 512040 w 5545537"/>
              <a:gd name="connsiteY27" fmla="*/ 4703511 h 6876000"/>
              <a:gd name="connsiteX28" fmla="*/ 423086 w 5545537"/>
              <a:gd name="connsiteY28" fmla="*/ 4694544 h 6876000"/>
              <a:gd name="connsiteX29" fmla="*/ 0 w 5545537"/>
              <a:gd name="connsiteY29" fmla="*/ 4175435 h 6876000"/>
              <a:gd name="connsiteX30" fmla="*/ 529874 w 5545537"/>
              <a:gd name="connsiteY30" fmla="*/ 3645561 h 6876000"/>
              <a:gd name="connsiteX31" fmla="*/ 1048983 w 5545537"/>
              <a:gd name="connsiteY31" fmla="*/ 4068647 h 6876000"/>
              <a:gd name="connsiteX32" fmla="*/ 1057146 w 5545537"/>
              <a:gd name="connsiteY32" fmla="*/ 4149617 h 6876000"/>
              <a:gd name="connsiteX33" fmla="*/ 1069719 w 5545537"/>
              <a:gd name="connsiteY33" fmla="*/ 4620012 h 6876000"/>
              <a:gd name="connsiteX34" fmla="*/ 1095113 w 5545537"/>
              <a:gd name="connsiteY34" fmla="*/ 4538207 h 6876000"/>
              <a:gd name="connsiteX35" fmla="*/ 1576145 w 5545537"/>
              <a:gd name="connsiteY35" fmla="*/ 4219357 h 6876000"/>
              <a:gd name="connsiteX36" fmla="*/ 1609779 w 5545537"/>
              <a:gd name="connsiteY36" fmla="*/ 4222748 h 6876000"/>
              <a:gd name="connsiteX37" fmla="*/ 1609779 w 5545537"/>
              <a:gd name="connsiteY37" fmla="*/ 4205666 h 6876000"/>
              <a:gd name="connsiteX38" fmla="*/ 1577115 w 5545537"/>
              <a:gd name="connsiteY38" fmla="*/ 4208959 h 6876000"/>
              <a:gd name="connsiteX39" fmla="*/ 1055057 w 5545537"/>
              <a:gd name="connsiteY39" fmla="*/ 3686901 h 6876000"/>
              <a:gd name="connsiteX40" fmla="*/ 1577115 w 5545537"/>
              <a:gd name="connsiteY40" fmla="*/ 3164843 h 6876000"/>
              <a:gd name="connsiteX41" fmla="*/ 2088567 w 5545537"/>
              <a:gd name="connsiteY41" fmla="*/ 3581688 h 6876000"/>
              <a:gd name="connsiteX42" fmla="*/ 2098635 w 5545537"/>
              <a:gd name="connsiteY42" fmla="*/ 3681565 h 6876000"/>
              <a:gd name="connsiteX43" fmla="*/ 2113837 w 5545537"/>
              <a:gd name="connsiteY43" fmla="*/ 3681565 h 6876000"/>
              <a:gd name="connsiteX44" fmla="*/ 2113837 w 5545537"/>
              <a:gd name="connsiteY44" fmla="*/ 2637449 h 6876000"/>
              <a:gd name="connsiteX45" fmla="*/ 2114775 w 5545537"/>
              <a:gd name="connsiteY45" fmla="*/ 2637449 h 6876000"/>
              <a:gd name="connsiteX46" fmla="*/ 2113835 w 5545537"/>
              <a:gd name="connsiteY46" fmla="*/ 2628122 h 6876000"/>
              <a:gd name="connsiteX47" fmla="*/ 2635893 w 5545537"/>
              <a:gd name="connsiteY47" fmla="*/ 2106064 h 6876000"/>
              <a:gd name="connsiteX48" fmla="*/ 2649648 w 5545537"/>
              <a:gd name="connsiteY48" fmla="*/ 2107451 h 6876000"/>
              <a:gd name="connsiteX49" fmla="*/ 2649648 w 5545537"/>
              <a:gd name="connsiteY49" fmla="*/ 2090015 h 6876000"/>
              <a:gd name="connsiteX50" fmla="*/ 2635894 w 5545537"/>
              <a:gd name="connsiteY50" fmla="*/ 2091401 h 6876000"/>
              <a:gd name="connsiteX51" fmla="*/ 2113836 w 5545537"/>
              <a:gd name="connsiteY51" fmla="*/ 1569343 h 6876000"/>
              <a:gd name="connsiteX52" fmla="*/ 2635894 w 5545537"/>
              <a:gd name="connsiteY52" fmla="*/ 1047285 h 6876000"/>
              <a:gd name="connsiteX53" fmla="*/ 2649648 w 5545537"/>
              <a:gd name="connsiteY53" fmla="*/ 1048672 h 6876000"/>
              <a:gd name="connsiteX54" fmla="*/ 2649648 w 5545537"/>
              <a:gd name="connsiteY54" fmla="*/ 1043268 h 6876000"/>
              <a:gd name="connsiteX55" fmla="*/ 2689899 w 5545537"/>
              <a:gd name="connsiteY55" fmla="*/ 1039210 h 6876000"/>
              <a:gd name="connsiteX56" fmla="*/ 2689899 w 5545537"/>
              <a:gd name="connsiteY56" fmla="*/ 1038672 h 6876000"/>
              <a:gd name="connsiteX57" fmla="*/ 2635893 w 5545537"/>
              <a:gd name="connsiteY57" fmla="*/ 1044116 h 6876000"/>
              <a:gd name="connsiteX58" fmla="*/ 2113835 w 5545537"/>
              <a:gd name="connsiteY58" fmla="*/ 522058 h 6876000"/>
              <a:gd name="connsiteX59" fmla="*/ 2635893 w 5545537"/>
              <a:gd name="connsiteY5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17891 w 5545537"/>
              <a:gd name="connsiteY14" fmla="*/ 6858537 h 6876000"/>
              <a:gd name="connsiteX15" fmla="*/ 1609779 w 5545537"/>
              <a:gd name="connsiteY15" fmla="*/ 6858537 h 6876000"/>
              <a:gd name="connsiteX16" fmla="*/ 1069719 w 5545537"/>
              <a:gd name="connsiteY16" fmla="*/ 6858537 h 6876000"/>
              <a:gd name="connsiteX17" fmla="*/ 1069719 w 5545537"/>
              <a:gd name="connsiteY17" fmla="*/ 6318334 h 6876000"/>
              <a:gd name="connsiteX18" fmla="*/ 1069720 w 5545537"/>
              <a:gd name="connsiteY18" fmla="*/ 6318321 h 6876000"/>
              <a:gd name="connsiteX19" fmla="*/ 1069719 w 5545537"/>
              <a:gd name="connsiteY19" fmla="*/ 6318310 h 6876000"/>
              <a:gd name="connsiteX20" fmla="*/ 1061010 w 5545537"/>
              <a:gd name="connsiteY20" fmla="*/ 6219603 h 6876000"/>
              <a:gd name="connsiteX21" fmla="*/ 624433 w 5545537"/>
              <a:gd name="connsiteY21" fmla="*/ 5771972 h 6876000"/>
              <a:gd name="connsiteX22" fmla="*/ 426816 w 5545537"/>
              <a:gd name="connsiteY22" fmla="*/ 5735384 h 6876000"/>
              <a:gd name="connsiteX23" fmla="*/ 9971 w 5545537"/>
              <a:gd name="connsiteY23" fmla="*/ 5223932 h 6876000"/>
              <a:gd name="connsiteX24" fmla="*/ 426816 w 5545537"/>
              <a:gd name="connsiteY24" fmla="*/ 4712481 h 6876000"/>
              <a:gd name="connsiteX25" fmla="*/ 512040 w 5545537"/>
              <a:gd name="connsiteY25" fmla="*/ 4703889 h 6876000"/>
              <a:gd name="connsiteX26" fmla="*/ 512040 w 5545537"/>
              <a:gd name="connsiteY26" fmla="*/ 4703511 h 6876000"/>
              <a:gd name="connsiteX27" fmla="*/ 423086 w 5545537"/>
              <a:gd name="connsiteY27" fmla="*/ 4694544 h 6876000"/>
              <a:gd name="connsiteX28" fmla="*/ 0 w 5545537"/>
              <a:gd name="connsiteY28" fmla="*/ 4175435 h 6876000"/>
              <a:gd name="connsiteX29" fmla="*/ 529874 w 5545537"/>
              <a:gd name="connsiteY29" fmla="*/ 3645561 h 6876000"/>
              <a:gd name="connsiteX30" fmla="*/ 1048983 w 5545537"/>
              <a:gd name="connsiteY30" fmla="*/ 4068647 h 6876000"/>
              <a:gd name="connsiteX31" fmla="*/ 1057146 w 5545537"/>
              <a:gd name="connsiteY31" fmla="*/ 4149617 h 6876000"/>
              <a:gd name="connsiteX32" fmla="*/ 1069719 w 5545537"/>
              <a:gd name="connsiteY32" fmla="*/ 4620012 h 6876000"/>
              <a:gd name="connsiteX33" fmla="*/ 1095113 w 5545537"/>
              <a:gd name="connsiteY33" fmla="*/ 4538207 h 6876000"/>
              <a:gd name="connsiteX34" fmla="*/ 1576145 w 5545537"/>
              <a:gd name="connsiteY34" fmla="*/ 4219357 h 6876000"/>
              <a:gd name="connsiteX35" fmla="*/ 1609779 w 5545537"/>
              <a:gd name="connsiteY35" fmla="*/ 4222748 h 6876000"/>
              <a:gd name="connsiteX36" fmla="*/ 1609779 w 5545537"/>
              <a:gd name="connsiteY36" fmla="*/ 4205666 h 6876000"/>
              <a:gd name="connsiteX37" fmla="*/ 1577115 w 5545537"/>
              <a:gd name="connsiteY37" fmla="*/ 4208959 h 6876000"/>
              <a:gd name="connsiteX38" fmla="*/ 1055057 w 5545537"/>
              <a:gd name="connsiteY38" fmla="*/ 3686901 h 6876000"/>
              <a:gd name="connsiteX39" fmla="*/ 1577115 w 5545537"/>
              <a:gd name="connsiteY39" fmla="*/ 3164843 h 6876000"/>
              <a:gd name="connsiteX40" fmla="*/ 2088567 w 5545537"/>
              <a:gd name="connsiteY40" fmla="*/ 3581688 h 6876000"/>
              <a:gd name="connsiteX41" fmla="*/ 2098635 w 5545537"/>
              <a:gd name="connsiteY41" fmla="*/ 3681565 h 6876000"/>
              <a:gd name="connsiteX42" fmla="*/ 2113837 w 5545537"/>
              <a:gd name="connsiteY42" fmla="*/ 3681565 h 6876000"/>
              <a:gd name="connsiteX43" fmla="*/ 2113837 w 5545537"/>
              <a:gd name="connsiteY43" fmla="*/ 2637449 h 6876000"/>
              <a:gd name="connsiteX44" fmla="*/ 2114775 w 5545537"/>
              <a:gd name="connsiteY44" fmla="*/ 2637449 h 6876000"/>
              <a:gd name="connsiteX45" fmla="*/ 2113835 w 5545537"/>
              <a:gd name="connsiteY45" fmla="*/ 2628122 h 6876000"/>
              <a:gd name="connsiteX46" fmla="*/ 2635893 w 5545537"/>
              <a:gd name="connsiteY46" fmla="*/ 2106064 h 6876000"/>
              <a:gd name="connsiteX47" fmla="*/ 2649648 w 5545537"/>
              <a:gd name="connsiteY47" fmla="*/ 2107451 h 6876000"/>
              <a:gd name="connsiteX48" fmla="*/ 2649648 w 5545537"/>
              <a:gd name="connsiteY48" fmla="*/ 2090015 h 6876000"/>
              <a:gd name="connsiteX49" fmla="*/ 2635894 w 5545537"/>
              <a:gd name="connsiteY49" fmla="*/ 2091401 h 6876000"/>
              <a:gd name="connsiteX50" fmla="*/ 2113836 w 5545537"/>
              <a:gd name="connsiteY50" fmla="*/ 1569343 h 6876000"/>
              <a:gd name="connsiteX51" fmla="*/ 2635894 w 5545537"/>
              <a:gd name="connsiteY51" fmla="*/ 1047285 h 6876000"/>
              <a:gd name="connsiteX52" fmla="*/ 2649648 w 5545537"/>
              <a:gd name="connsiteY52" fmla="*/ 1048672 h 6876000"/>
              <a:gd name="connsiteX53" fmla="*/ 2649648 w 5545537"/>
              <a:gd name="connsiteY53" fmla="*/ 1043268 h 6876000"/>
              <a:gd name="connsiteX54" fmla="*/ 2689899 w 5545537"/>
              <a:gd name="connsiteY54" fmla="*/ 1039210 h 6876000"/>
              <a:gd name="connsiteX55" fmla="*/ 2689899 w 5545537"/>
              <a:gd name="connsiteY55" fmla="*/ 1038672 h 6876000"/>
              <a:gd name="connsiteX56" fmla="*/ 2635893 w 5545537"/>
              <a:gd name="connsiteY56" fmla="*/ 1044116 h 6876000"/>
              <a:gd name="connsiteX57" fmla="*/ 2113835 w 5545537"/>
              <a:gd name="connsiteY57" fmla="*/ 522058 h 6876000"/>
              <a:gd name="connsiteX58" fmla="*/ 2635893 w 5545537"/>
              <a:gd name="connsiteY5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609779 w 5545537"/>
              <a:gd name="connsiteY14" fmla="*/ 6858537 h 6876000"/>
              <a:gd name="connsiteX15" fmla="*/ 1069719 w 5545537"/>
              <a:gd name="connsiteY15" fmla="*/ 6858537 h 6876000"/>
              <a:gd name="connsiteX16" fmla="*/ 1069719 w 5545537"/>
              <a:gd name="connsiteY16" fmla="*/ 6318334 h 6876000"/>
              <a:gd name="connsiteX17" fmla="*/ 1069720 w 5545537"/>
              <a:gd name="connsiteY17" fmla="*/ 6318321 h 6876000"/>
              <a:gd name="connsiteX18" fmla="*/ 1069719 w 5545537"/>
              <a:gd name="connsiteY18" fmla="*/ 6318310 h 6876000"/>
              <a:gd name="connsiteX19" fmla="*/ 1061010 w 5545537"/>
              <a:gd name="connsiteY19" fmla="*/ 6219603 h 6876000"/>
              <a:gd name="connsiteX20" fmla="*/ 624433 w 5545537"/>
              <a:gd name="connsiteY20" fmla="*/ 5771972 h 6876000"/>
              <a:gd name="connsiteX21" fmla="*/ 426816 w 5545537"/>
              <a:gd name="connsiteY21" fmla="*/ 5735384 h 6876000"/>
              <a:gd name="connsiteX22" fmla="*/ 9971 w 5545537"/>
              <a:gd name="connsiteY22" fmla="*/ 5223932 h 6876000"/>
              <a:gd name="connsiteX23" fmla="*/ 426816 w 5545537"/>
              <a:gd name="connsiteY23" fmla="*/ 4712481 h 6876000"/>
              <a:gd name="connsiteX24" fmla="*/ 512040 w 5545537"/>
              <a:gd name="connsiteY24" fmla="*/ 4703889 h 6876000"/>
              <a:gd name="connsiteX25" fmla="*/ 512040 w 5545537"/>
              <a:gd name="connsiteY25" fmla="*/ 4703511 h 6876000"/>
              <a:gd name="connsiteX26" fmla="*/ 423086 w 5545537"/>
              <a:gd name="connsiteY26" fmla="*/ 4694544 h 6876000"/>
              <a:gd name="connsiteX27" fmla="*/ 0 w 5545537"/>
              <a:gd name="connsiteY27" fmla="*/ 4175435 h 6876000"/>
              <a:gd name="connsiteX28" fmla="*/ 529874 w 5545537"/>
              <a:gd name="connsiteY28" fmla="*/ 3645561 h 6876000"/>
              <a:gd name="connsiteX29" fmla="*/ 1048983 w 5545537"/>
              <a:gd name="connsiteY29" fmla="*/ 4068647 h 6876000"/>
              <a:gd name="connsiteX30" fmla="*/ 1057146 w 5545537"/>
              <a:gd name="connsiteY30" fmla="*/ 4149617 h 6876000"/>
              <a:gd name="connsiteX31" fmla="*/ 1069719 w 5545537"/>
              <a:gd name="connsiteY31" fmla="*/ 4620012 h 6876000"/>
              <a:gd name="connsiteX32" fmla="*/ 1095113 w 5545537"/>
              <a:gd name="connsiteY32" fmla="*/ 4538207 h 6876000"/>
              <a:gd name="connsiteX33" fmla="*/ 1576145 w 5545537"/>
              <a:gd name="connsiteY33" fmla="*/ 4219357 h 6876000"/>
              <a:gd name="connsiteX34" fmla="*/ 1609779 w 5545537"/>
              <a:gd name="connsiteY34" fmla="*/ 4222748 h 6876000"/>
              <a:gd name="connsiteX35" fmla="*/ 1609779 w 5545537"/>
              <a:gd name="connsiteY35" fmla="*/ 4205666 h 6876000"/>
              <a:gd name="connsiteX36" fmla="*/ 1577115 w 5545537"/>
              <a:gd name="connsiteY36" fmla="*/ 4208959 h 6876000"/>
              <a:gd name="connsiteX37" fmla="*/ 1055057 w 5545537"/>
              <a:gd name="connsiteY37" fmla="*/ 3686901 h 6876000"/>
              <a:gd name="connsiteX38" fmla="*/ 1577115 w 5545537"/>
              <a:gd name="connsiteY38" fmla="*/ 3164843 h 6876000"/>
              <a:gd name="connsiteX39" fmla="*/ 2088567 w 5545537"/>
              <a:gd name="connsiteY39" fmla="*/ 3581688 h 6876000"/>
              <a:gd name="connsiteX40" fmla="*/ 2098635 w 5545537"/>
              <a:gd name="connsiteY40" fmla="*/ 3681565 h 6876000"/>
              <a:gd name="connsiteX41" fmla="*/ 2113837 w 5545537"/>
              <a:gd name="connsiteY41" fmla="*/ 3681565 h 6876000"/>
              <a:gd name="connsiteX42" fmla="*/ 2113837 w 5545537"/>
              <a:gd name="connsiteY42" fmla="*/ 2637449 h 6876000"/>
              <a:gd name="connsiteX43" fmla="*/ 2114775 w 5545537"/>
              <a:gd name="connsiteY43" fmla="*/ 2637449 h 6876000"/>
              <a:gd name="connsiteX44" fmla="*/ 2113835 w 5545537"/>
              <a:gd name="connsiteY44" fmla="*/ 2628122 h 6876000"/>
              <a:gd name="connsiteX45" fmla="*/ 2635893 w 5545537"/>
              <a:gd name="connsiteY45" fmla="*/ 2106064 h 6876000"/>
              <a:gd name="connsiteX46" fmla="*/ 2649648 w 5545537"/>
              <a:gd name="connsiteY46" fmla="*/ 2107451 h 6876000"/>
              <a:gd name="connsiteX47" fmla="*/ 2649648 w 5545537"/>
              <a:gd name="connsiteY47" fmla="*/ 2090015 h 6876000"/>
              <a:gd name="connsiteX48" fmla="*/ 2635894 w 5545537"/>
              <a:gd name="connsiteY48" fmla="*/ 2091401 h 6876000"/>
              <a:gd name="connsiteX49" fmla="*/ 2113836 w 5545537"/>
              <a:gd name="connsiteY49" fmla="*/ 1569343 h 6876000"/>
              <a:gd name="connsiteX50" fmla="*/ 2635894 w 5545537"/>
              <a:gd name="connsiteY50" fmla="*/ 1047285 h 6876000"/>
              <a:gd name="connsiteX51" fmla="*/ 2649648 w 5545537"/>
              <a:gd name="connsiteY51" fmla="*/ 1048672 h 6876000"/>
              <a:gd name="connsiteX52" fmla="*/ 2649648 w 5545537"/>
              <a:gd name="connsiteY52" fmla="*/ 1043268 h 6876000"/>
              <a:gd name="connsiteX53" fmla="*/ 2689899 w 5545537"/>
              <a:gd name="connsiteY53" fmla="*/ 1039210 h 6876000"/>
              <a:gd name="connsiteX54" fmla="*/ 2689899 w 5545537"/>
              <a:gd name="connsiteY54" fmla="*/ 1038672 h 6876000"/>
              <a:gd name="connsiteX55" fmla="*/ 2635893 w 5545537"/>
              <a:gd name="connsiteY55" fmla="*/ 1044116 h 6876000"/>
              <a:gd name="connsiteX56" fmla="*/ 2113835 w 5545537"/>
              <a:gd name="connsiteY56" fmla="*/ 522058 h 6876000"/>
              <a:gd name="connsiteX57" fmla="*/ 2635893 w 5545537"/>
              <a:gd name="connsiteY5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9719 w 5545537"/>
              <a:gd name="connsiteY14" fmla="*/ 6858537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922831"/>
              <a:gd name="connsiteX1" fmla="*/ 2099173 w 5545537"/>
              <a:gd name="connsiteY1" fmla="*/ 2628122 h 6922831"/>
              <a:gd name="connsiteX2" fmla="*/ 1577115 w 5545537"/>
              <a:gd name="connsiteY2" fmla="*/ 3150180 h 6922831"/>
              <a:gd name="connsiteX3" fmla="*/ 1055057 w 5545537"/>
              <a:gd name="connsiteY3" fmla="*/ 2628122 h 6922831"/>
              <a:gd name="connsiteX4" fmla="*/ 1577115 w 5545537"/>
              <a:gd name="connsiteY4" fmla="*/ 2106064 h 6922831"/>
              <a:gd name="connsiteX5" fmla="*/ 2635893 w 5545537"/>
              <a:gd name="connsiteY5" fmla="*/ 0 h 6922831"/>
              <a:gd name="connsiteX6" fmla="*/ 2649648 w 5545537"/>
              <a:gd name="connsiteY6" fmla="*/ 1387 h 6922831"/>
              <a:gd name="connsiteX7" fmla="*/ 2649648 w 5545537"/>
              <a:gd name="connsiteY7" fmla="*/ 537 h 6922831"/>
              <a:gd name="connsiteX8" fmla="*/ 2689899 w 5545537"/>
              <a:gd name="connsiteY8" fmla="*/ 537 h 6922831"/>
              <a:gd name="connsiteX9" fmla="*/ 2689899 w 5545537"/>
              <a:gd name="connsiteY9" fmla="*/ 0 h 6922831"/>
              <a:gd name="connsiteX10" fmla="*/ 3846766 w 5545537"/>
              <a:gd name="connsiteY10" fmla="*/ 0 h 6922831"/>
              <a:gd name="connsiteX11" fmla="*/ 3846766 w 5545537"/>
              <a:gd name="connsiteY11" fmla="*/ 537 h 6922831"/>
              <a:gd name="connsiteX12" fmla="*/ 5545537 w 5545537"/>
              <a:gd name="connsiteY12" fmla="*/ 537 h 6922831"/>
              <a:gd name="connsiteX13" fmla="*/ 5545537 w 5545537"/>
              <a:gd name="connsiteY13" fmla="*/ 6876000 h 6922831"/>
              <a:gd name="connsiteX14" fmla="*/ 1067337 w 5545537"/>
              <a:gd name="connsiteY14" fmla="*/ 6922831 h 6922831"/>
              <a:gd name="connsiteX15" fmla="*/ 1069719 w 5545537"/>
              <a:gd name="connsiteY15" fmla="*/ 6318334 h 6922831"/>
              <a:gd name="connsiteX16" fmla="*/ 1069720 w 5545537"/>
              <a:gd name="connsiteY16" fmla="*/ 6318321 h 6922831"/>
              <a:gd name="connsiteX17" fmla="*/ 1069719 w 5545537"/>
              <a:gd name="connsiteY17" fmla="*/ 6318310 h 6922831"/>
              <a:gd name="connsiteX18" fmla="*/ 1061010 w 5545537"/>
              <a:gd name="connsiteY18" fmla="*/ 6219603 h 6922831"/>
              <a:gd name="connsiteX19" fmla="*/ 624433 w 5545537"/>
              <a:gd name="connsiteY19" fmla="*/ 5771972 h 6922831"/>
              <a:gd name="connsiteX20" fmla="*/ 426816 w 5545537"/>
              <a:gd name="connsiteY20" fmla="*/ 5735384 h 6922831"/>
              <a:gd name="connsiteX21" fmla="*/ 9971 w 5545537"/>
              <a:gd name="connsiteY21" fmla="*/ 5223932 h 6922831"/>
              <a:gd name="connsiteX22" fmla="*/ 426816 w 5545537"/>
              <a:gd name="connsiteY22" fmla="*/ 4712481 h 6922831"/>
              <a:gd name="connsiteX23" fmla="*/ 512040 w 5545537"/>
              <a:gd name="connsiteY23" fmla="*/ 4703889 h 6922831"/>
              <a:gd name="connsiteX24" fmla="*/ 512040 w 5545537"/>
              <a:gd name="connsiteY24" fmla="*/ 4703511 h 6922831"/>
              <a:gd name="connsiteX25" fmla="*/ 423086 w 5545537"/>
              <a:gd name="connsiteY25" fmla="*/ 4694544 h 6922831"/>
              <a:gd name="connsiteX26" fmla="*/ 0 w 5545537"/>
              <a:gd name="connsiteY26" fmla="*/ 4175435 h 6922831"/>
              <a:gd name="connsiteX27" fmla="*/ 529874 w 5545537"/>
              <a:gd name="connsiteY27" fmla="*/ 3645561 h 6922831"/>
              <a:gd name="connsiteX28" fmla="*/ 1048983 w 5545537"/>
              <a:gd name="connsiteY28" fmla="*/ 4068647 h 6922831"/>
              <a:gd name="connsiteX29" fmla="*/ 1057146 w 5545537"/>
              <a:gd name="connsiteY29" fmla="*/ 4149617 h 6922831"/>
              <a:gd name="connsiteX30" fmla="*/ 1069719 w 5545537"/>
              <a:gd name="connsiteY30" fmla="*/ 4620012 h 6922831"/>
              <a:gd name="connsiteX31" fmla="*/ 1095113 w 5545537"/>
              <a:gd name="connsiteY31" fmla="*/ 4538207 h 6922831"/>
              <a:gd name="connsiteX32" fmla="*/ 1576145 w 5545537"/>
              <a:gd name="connsiteY32" fmla="*/ 4219357 h 6922831"/>
              <a:gd name="connsiteX33" fmla="*/ 1609779 w 5545537"/>
              <a:gd name="connsiteY33" fmla="*/ 4222748 h 6922831"/>
              <a:gd name="connsiteX34" fmla="*/ 1609779 w 5545537"/>
              <a:gd name="connsiteY34" fmla="*/ 4205666 h 6922831"/>
              <a:gd name="connsiteX35" fmla="*/ 1577115 w 5545537"/>
              <a:gd name="connsiteY35" fmla="*/ 4208959 h 6922831"/>
              <a:gd name="connsiteX36" fmla="*/ 1055057 w 5545537"/>
              <a:gd name="connsiteY36" fmla="*/ 3686901 h 6922831"/>
              <a:gd name="connsiteX37" fmla="*/ 1577115 w 5545537"/>
              <a:gd name="connsiteY37" fmla="*/ 3164843 h 6922831"/>
              <a:gd name="connsiteX38" fmla="*/ 2088567 w 5545537"/>
              <a:gd name="connsiteY38" fmla="*/ 3581688 h 6922831"/>
              <a:gd name="connsiteX39" fmla="*/ 2098635 w 5545537"/>
              <a:gd name="connsiteY39" fmla="*/ 3681565 h 6922831"/>
              <a:gd name="connsiteX40" fmla="*/ 2113837 w 5545537"/>
              <a:gd name="connsiteY40" fmla="*/ 3681565 h 6922831"/>
              <a:gd name="connsiteX41" fmla="*/ 2113837 w 5545537"/>
              <a:gd name="connsiteY41" fmla="*/ 2637449 h 6922831"/>
              <a:gd name="connsiteX42" fmla="*/ 2114775 w 5545537"/>
              <a:gd name="connsiteY42" fmla="*/ 2637449 h 6922831"/>
              <a:gd name="connsiteX43" fmla="*/ 2113835 w 5545537"/>
              <a:gd name="connsiteY43" fmla="*/ 2628122 h 6922831"/>
              <a:gd name="connsiteX44" fmla="*/ 2635893 w 5545537"/>
              <a:gd name="connsiteY44" fmla="*/ 2106064 h 6922831"/>
              <a:gd name="connsiteX45" fmla="*/ 2649648 w 5545537"/>
              <a:gd name="connsiteY45" fmla="*/ 2107451 h 6922831"/>
              <a:gd name="connsiteX46" fmla="*/ 2649648 w 5545537"/>
              <a:gd name="connsiteY46" fmla="*/ 2090015 h 6922831"/>
              <a:gd name="connsiteX47" fmla="*/ 2635894 w 5545537"/>
              <a:gd name="connsiteY47" fmla="*/ 2091401 h 6922831"/>
              <a:gd name="connsiteX48" fmla="*/ 2113836 w 5545537"/>
              <a:gd name="connsiteY48" fmla="*/ 1569343 h 6922831"/>
              <a:gd name="connsiteX49" fmla="*/ 2635894 w 5545537"/>
              <a:gd name="connsiteY49" fmla="*/ 1047285 h 6922831"/>
              <a:gd name="connsiteX50" fmla="*/ 2649648 w 5545537"/>
              <a:gd name="connsiteY50" fmla="*/ 1048672 h 6922831"/>
              <a:gd name="connsiteX51" fmla="*/ 2649648 w 5545537"/>
              <a:gd name="connsiteY51" fmla="*/ 1043268 h 6922831"/>
              <a:gd name="connsiteX52" fmla="*/ 2689899 w 5545537"/>
              <a:gd name="connsiteY52" fmla="*/ 1039210 h 6922831"/>
              <a:gd name="connsiteX53" fmla="*/ 2689899 w 5545537"/>
              <a:gd name="connsiteY53" fmla="*/ 1038672 h 6922831"/>
              <a:gd name="connsiteX54" fmla="*/ 2635893 w 5545537"/>
              <a:gd name="connsiteY54" fmla="*/ 1044116 h 6922831"/>
              <a:gd name="connsiteX55" fmla="*/ 2113835 w 5545537"/>
              <a:gd name="connsiteY55" fmla="*/ 522058 h 6922831"/>
              <a:gd name="connsiteX56" fmla="*/ 2635893 w 5545537"/>
              <a:gd name="connsiteY56" fmla="*/ 0 h 6922831"/>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03"/>
              <a:gd name="connsiteX1" fmla="*/ 2099173 w 5545537"/>
              <a:gd name="connsiteY1" fmla="*/ 2628122 h 6876003"/>
              <a:gd name="connsiteX2" fmla="*/ 1577115 w 5545537"/>
              <a:gd name="connsiteY2" fmla="*/ 3150180 h 6876003"/>
              <a:gd name="connsiteX3" fmla="*/ 1055057 w 5545537"/>
              <a:gd name="connsiteY3" fmla="*/ 2628122 h 6876003"/>
              <a:gd name="connsiteX4" fmla="*/ 1577115 w 5545537"/>
              <a:gd name="connsiteY4" fmla="*/ 2106064 h 6876003"/>
              <a:gd name="connsiteX5" fmla="*/ 2635893 w 5545537"/>
              <a:gd name="connsiteY5" fmla="*/ 0 h 6876003"/>
              <a:gd name="connsiteX6" fmla="*/ 2649648 w 5545537"/>
              <a:gd name="connsiteY6" fmla="*/ 1387 h 6876003"/>
              <a:gd name="connsiteX7" fmla="*/ 2649648 w 5545537"/>
              <a:gd name="connsiteY7" fmla="*/ 537 h 6876003"/>
              <a:gd name="connsiteX8" fmla="*/ 2689899 w 5545537"/>
              <a:gd name="connsiteY8" fmla="*/ 537 h 6876003"/>
              <a:gd name="connsiteX9" fmla="*/ 2689899 w 5545537"/>
              <a:gd name="connsiteY9" fmla="*/ 0 h 6876003"/>
              <a:gd name="connsiteX10" fmla="*/ 3846766 w 5545537"/>
              <a:gd name="connsiteY10" fmla="*/ 0 h 6876003"/>
              <a:gd name="connsiteX11" fmla="*/ 3846766 w 5545537"/>
              <a:gd name="connsiteY11" fmla="*/ 537 h 6876003"/>
              <a:gd name="connsiteX12" fmla="*/ 5545537 w 5545537"/>
              <a:gd name="connsiteY12" fmla="*/ 537 h 6876003"/>
              <a:gd name="connsiteX13" fmla="*/ 5545537 w 5545537"/>
              <a:gd name="connsiteY13" fmla="*/ 6876000 h 6876003"/>
              <a:gd name="connsiteX14" fmla="*/ 1064761 w 5545537"/>
              <a:gd name="connsiteY14" fmla="*/ 6804058 h 6876003"/>
              <a:gd name="connsiteX15" fmla="*/ 1069719 w 5545537"/>
              <a:gd name="connsiteY15" fmla="*/ 6318334 h 6876003"/>
              <a:gd name="connsiteX16" fmla="*/ 1069720 w 5545537"/>
              <a:gd name="connsiteY16" fmla="*/ 6318321 h 6876003"/>
              <a:gd name="connsiteX17" fmla="*/ 1069719 w 5545537"/>
              <a:gd name="connsiteY17" fmla="*/ 6318310 h 6876003"/>
              <a:gd name="connsiteX18" fmla="*/ 1061010 w 5545537"/>
              <a:gd name="connsiteY18" fmla="*/ 6219603 h 6876003"/>
              <a:gd name="connsiteX19" fmla="*/ 624433 w 5545537"/>
              <a:gd name="connsiteY19" fmla="*/ 5771972 h 6876003"/>
              <a:gd name="connsiteX20" fmla="*/ 426816 w 5545537"/>
              <a:gd name="connsiteY20" fmla="*/ 5735384 h 6876003"/>
              <a:gd name="connsiteX21" fmla="*/ 9971 w 5545537"/>
              <a:gd name="connsiteY21" fmla="*/ 5223932 h 6876003"/>
              <a:gd name="connsiteX22" fmla="*/ 426816 w 5545537"/>
              <a:gd name="connsiteY22" fmla="*/ 4712481 h 6876003"/>
              <a:gd name="connsiteX23" fmla="*/ 512040 w 5545537"/>
              <a:gd name="connsiteY23" fmla="*/ 4703889 h 6876003"/>
              <a:gd name="connsiteX24" fmla="*/ 512040 w 5545537"/>
              <a:gd name="connsiteY24" fmla="*/ 4703511 h 6876003"/>
              <a:gd name="connsiteX25" fmla="*/ 423086 w 5545537"/>
              <a:gd name="connsiteY25" fmla="*/ 4694544 h 6876003"/>
              <a:gd name="connsiteX26" fmla="*/ 0 w 5545537"/>
              <a:gd name="connsiteY26" fmla="*/ 4175435 h 6876003"/>
              <a:gd name="connsiteX27" fmla="*/ 529874 w 5545537"/>
              <a:gd name="connsiteY27" fmla="*/ 3645561 h 6876003"/>
              <a:gd name="connsiteX28" fmla="*/ 1048983 w 5545537"/>
              <a:gd name="connsiteY28" fmla="*/ 4068647 h 6876003"/>
              <a:gd name="connsiteX29" fmla="*/ 1057146 w 5545537"/>
              <a:gd name="connsiteY29" fmla="*/ 4149617 h 6876003"/>
              <a:gd name="connsiteX30" fmla="*/ 1069719 w 5545537"/>
              <a:gd name="connsiteY30" fmla="*/ 4620012 h 6876003"/>
              <a:gd name="connsiteX31" fmla="*/ 1095113 w 5545537"/>
              <a:gd name="connsiteY31" fmla="*/ 4538207 h 6876003"/>
              <a:gd name="connsiteX32" fmla="*/ 1576145 w 5545537"/>
              <a:gd name="connsiteY32" fmla="*/ 4219357 h 6876003"/>
              <a:gd name="connsiteX33" fmla="*/ 1609779 w 5545537"/>
              <a:gd name="connsiteY33" fmla="*/ 4222748 h 6876003"/>
              <a:gd name="connsiteX34" fmla="*/ 1609779 w 5545537"/>
              <a:gd name="connsiteY34" fmla="*/ 4205666 h 6876003"/>
              <a:gd name="connsiteX35" fmla="*/ 1577115 w 5545537"/>
              <a:gd name="connsiteY35" fmla="*/ 4208959 h 6876003"/>
              <a:gd name="connsiteX36" fmla="*/ 1055057 w 5545537"/>
              <a:gd name="connsiteY36" fmla="*/ 3686901 h 6876003"/>
              <a:gd name="connsiteX37" fmla="*/ 1577115 w 5545537"/>
              <a:gd name="connsiteY37" fmla="*/ 3164843 h 6876003"/>
              <a:gd name="connsiteX38" fmla="*/ 2088567 w 5545537"/>
              <a:gd name="connsiteY38" fmla="*/ 3581688 h 6876003"/>
              <a:gd name="connsiteX39" fmla="*/ 2098635 w 5545537"/>
              <a:gd name="connsiteY39" fmla="*/ 3681565 h 6876003"/>
              <a:gd name="connsiteX40" fmla="*/ 2113837 w 5545537"/>
              <a:gd name="connsiteY40" fmla="*/ 3681565 h 6876003"/>
              <a:gd name="connsiteX41" fmla="*/ 2113837 w 5545537"/>
              <a:gd name="connsiteY41" fmla="*/ 2637449 h 6876003"/>
              <a:gd name="connsiteX42" fmla="*/ 2114775 w 5545537"/>
              <a:gd name="connsiteY42" fmla="*/ 2637449 h 6876003"/>
              <a:gd name="connsiteX43" fmla="*/ 2113835 w 5545537"/>
              <a:gd name="connsiteY43" fmla="*/ 2628122 h 6876003"/>
              <a:gd name="connsiteX44" fmla="*/ 2635893 w 5545537"/>
              <a:gd name="connsiteY44" fmla="*/ 2106064 h 6876003"/>
              <a:gd name="connsiteX45" fmla="*/ 2649648 w 5545537"/>
              <a:gd name="connsiteY45" fmla="*/ 2107451 h 6876003"/>
              <a:gd name="connsiteX46" fmla="*/ 2649648 w 5545537"/>
              <a:gd name="connsiteY46" fmla="*/ 2090015 h 6876003"/>
              <a:gd name="connsiteX47" fmla="*/ 2635894 w 5545537"/>
              <a:gd name="connsiteY47" fmla="*/ 2091401 h 6876003"/>
              <a:gd name="connsiteX48" fmla="*/ 2113836 w 5545537"/>
              <a:gd name="connsiteY48" fmla="*/ 1569343 h 6876003"/>
              <a:gd name="connsiteX49" fmla="*/ 2635894 w 5545537"/>
              <a:gd name="connsiteY49" fmla="*/ 1047285 h 6876003"/>
              <a:gd name="connsiteX50" fmla="*/ 2649648 w 5545537"/>
              <a:gd name="connsiteY50" fmla="*/ 1048672 h 6876003"/>
              <a:gd name="connsiteX51" fmla="*/ 2649648 w 5545537"/>
              <a:gd name="connsiteY51" fmla="*/ 1043268 h 6876003"/>
              <a:gd name="connsiteX52" fmla="*/ 2689899 w 5545537"/>
              <a:gd name="connsiteY52" fmla="*/ 1039210 h 6876003"/>
              <a:gd name="connsiteX53" fmla="*/ 2689899 w 5545537"/>
              <a:gd name="connsiteY53" fmla="*/ 1038672 h 6876003"/>
              <a:gd name="connsiteX54" fmla="*/ 2635893 w 5545537"/>
              <a:gd name="connsiteY54" fmla="*/ 1044116 h 6876003"/>
              <a:gd name="connsiteX55" fmla="*/ 2113835 w 5545537"/>
              <a:gd name="connsiteY55" fmla="*/ 522058 h 6876003"/>
              <a:gd name="connsiteX56" fmla="*/ 2635893 w 5545537"/>
              <a:gd name="connsiteY56" fmla="*/ 0 h 6876003"/>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4761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72488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942972"/>
              <a:gd name="connsiteX1" fmla="*/ 2099173 w 5545537"/>
              <a:gd name="connsiteY1" fmla="*/ 2628122 h 6942972"/>
              <a:gd name="connsiteX2" fmla="*/ 1577115 w 5545537"/>
              <a:gd name="connsiteY2" fmla="*/ 3150180 h 6942972"/>
              <a:gd name="connsiteX3" fmla="*/ 1055057 w 5545537"/>
              <a:gd name="connsiteY3" fmla="*/ 2628122 h 6942972"/>
              <a:gd name="connsiteX4" fmla="*/ 1577115 w 5545537"/>
              <a:gd name="connsiteY4" fmla="*/ 2106064 h 6942972"/>
              <a:gd name="connsiteX5" fmla="*/ 2635893 w 5545537"/>
              <a:gd name="connsiteY5" fmla="*/ 0 h 6942972"/>
              <a:gd name="connsiteX6" fmla="*/ 2649648 w 5545537"/>
              <a:gd name="connsiteY6" fmla="*/ 1387 h 6942972"/>
              <a:gd name="connsiteX7" fmla="*/ 2649648 w 5545537"/>
              <a:gd name="connsiteY7" fmla="*/ 537 h 6942972"/>
              <a:gd name="connsiteX8" fmla="*/ 2689899 w 5545537"/>
              <a:gd name="connsiteY8" fmla="*/ 537 h 6942972"/>
              <a:gd name="connsiteX9" fmla="*/ 2689899 w 5545537"/>
              <a:gd name="connsiteY9" fmla="*/ 0 h 6942972"/>
              <a:gd name="connsiteX10" fmla="*/ 3846766 w 5545537"/>
              <a:gd name="connsiteY10" fmla="*/ 0 h 6942972"/>
              <a:gd name="connsiteX11" fmla="*/ 3846766 w 5545537"/>
              <a:gd name="connsiteY11" fmla="*/ 537 h 6942972"/>
              <a:gd name="connsiteX12" fmla="*/ 5545537 w 5545537"/>
              <a:gd name="connsiteY12" fmla="*/ 537 h 6942972"/>
              <a:gd name="connsiteX13" fmla="*/ 5540385 w 5545537"/>
              <a:gd name="connsiteY13" fmla="*/ 6942970 h 6942972"/>
              <a:gd name="connsiteX14" fmla="*/ 1067337 w 5545537"/>
              <a:gd name="connsiteY14" fmla="*/ 6863300 h 6942972"/>
              <a:gd name="connsiteX15" fmla="*/ 1069719 w 5545537"/>
              <a:gd name="connsiteY15" fmla="*/ 6318334 h 6942972"/>
              <a:gd name="connsiteX16" fmla="*/ 1069720 w 5545537"/>
              <a:gd name="connsiteY16" fmla="*/ 6318321 h 6942972"/>
              <a:gd name="connsiteX17" fmla="*/ 1069719 w 5545537"/>
              <a:gd name="connsiteY17" fmla="*/ 6318310 h 6942972"/>
              <a:gd name="connsiteX18" fmla="*/ 1061010 w 5545537"/>
              <a:gd name="connsiteY18" fmla="*/ 6219603 h 6942972"/>
              <a:gd name="connsiteX19" fmla="*/ 624433 w 5545537"/>
              <a:gd name="connsiteY19" fmla="*/ 5771972 h 6942972"/>
              <a:gd name="connsiteX20" fmla="*/ 426816 w 5545537"/>
              <a:gd name="connsiteY20" fmla="*/ 5735384 h 6942972"/>
              <a:gd name="connsiteX21" fmla="*/ 9971 w 5545537"/>
              <a:gd name="connsiteY21" fmla="*/ 5223932 h 6942972"/>
              <a:gd name="connsiteX22" fmla="*/ 426816 w 5545537"/>
              <a:gd name="connsiteY22" fmla="*/ 4712481 h 6942972"/>
              <a:gd name="connsiteX23" fmla="*/ 512040 w 5545537"/>
              <a:gd name="connsiteY23" fmla="*/ 4703889 h 6942972"/>
              <a:gd name="connsiteX24" fmla="*/ 512040 w 5545537"/>
              <a:gd name="connsiteY24" fmla="*/ 4703511 h 6942972"/>
              <a:gd name="connsiteX25" fmla="*/ 423086 w 5545537"/>
              <a:gd name="connsiteY25" fmla="*/ 4694544 h 6942972"/>
              <a:gd name="connsiteX26" fmla="*/ 0 w 5545537"/>
              <a:gd name="connsiteY26" fmla="*/ 4175435 h 6942972"/>
              <a:gd name="connsiteX27" fmla="*/ 529874 w 5545537"/>
              <a:gd name="connsiteY27" fmla="*/ 3645561 h 6942972"/>
              <a:gd name="connsiteX28" fmla="*/ 1048983 w 5545537"/>
              <a:gd name="connsiteY28" fmla="*/ 4068647 h 6942972"/>
              <a:gd name="connsiteX29" fmla="*/ 1057146 w 5545537"/>
              <a:gd name="connsiteY29" fmla="*/ 4149617 h 6942972"/>
              <a:gd name="connsiteX30" fmla="*/ 1069719 w 5545537"/>
              <a:gd name="connsiteY30" fmla="*/ 4620012 h 6942972"/>
              <a:gd name="connsiteX31" fmla="*/ 1095113 w 5545537"/>
              <a:gd name="connsiteY31" fmla="*/ 4538207 h 6942972"/>
              <a:gd name="connsiteX32" fmla="*/ 1576145 w 5545537"/>
              <a:gd name="connsiteY32" fmla="*/ 4219357 h 6942972"/>
              <a:gd name="connsiteX33" fmla="*/ 1609779 w 5545537"/>
              <a:gd name="connsiteY33" fmla="*/ 4222748 h 6942972"/>
              <a:gd name="connsiteX34" fmla="*/ 1609779 w 5545537"/>
              <a:gd name="connsiteY34" fmla="*/ 4205666 h 6942972"/>
              <a:gd name="connsiteX35" fmla="*/ 1577115 w 5545537"/>
              <a:gd name="connsiteY35" fmla="*/ 4208959 h 6942972"/>
              <a:gd name="connsiteX36" fmla="*/ 1055057 w 5545537"/>
              <a:gd name="connsiteY36" fmla="*/ 3686901 h 6942972"/>
              <a:gd name="connsiteX37" fmla="*/ 1577115 w 5545537"/>
              <a:gd name="connsiteY37" fmla="*/ 3164843 h 6942972"/>
              <a:gd name="connsiteX38" fmla="*/ 2088567 w 5545537"/>
              <a:gd name="connsiteY38" fmla="*/ 3581688 h 6942972"/>
              <a:gd name="connsiteX39" fmla="*/ 2098635 w 5545537"/>
              <a:gd name="connsiteY39" fmla="*/ 3681565 h 6942972"/>
              <a:gd name="connsiteX40" fmla="*/ 2113837 w 5545537"/>
              <a:gd name="connsiteY40" fmla="*/ 3681565 h 6942972"/>
              <a:gd name="connsiteX41" fmla="*/ 2113837 w 5545537"/>
              <a:gd name="connsiteY41" fmla="*/ 2637449 h 6942972"/>
              <a:gd name="connsiteX42" fmla="*/ 2114775 w 5545537"/>
              <a:gd name="connsiteY42" fmla="*/ 2637449 h 6942972"/>
              <a:gd name="connsiteX43" fmla="*/ 2113835 w 5545537"/>
              <a:gd name="connsiteY43" fmla="*/ 2628122 h 6942972"/>
              <a:gd name="connsiteX44" fmla="*/ 2635893 w 5545537"/>
              <a:gd name="connsiteY44" fmla="*/ 2106064 h 6942972"/>
              <a:gd name="connsiteX45" fmla="*/ 2649648 w 5545537"/>
              <a:gd name="connsiteY45" fmla="*/ 2107451 h 6942972"/>
              <a:gd name="connsiteX46" fmla="*/ 2649648 w 5545537"/>
              <a:gd name="connsiteY46" fmla="*/ 2090015 h 6942972"/>
              <a:gd name="connsiteX47" fmla="*/ 2635894 w 5545537"/>
              <a:gd name="connsiteY47" fmla="*/ 2091401 h 6942972"/>
              <a:gd name="connsiteX48" fmla="*/ 2113836 w 5545537"/>
              <a:gd name="connsiteY48" fmla="*/ 1569343 h 6942972"/>
              <a:gd name="connsiteX49" fmla="*/ 2635894 w 5545537"/>
              <a:gd name="connsiteY49" fmla="*/ 1047285 h 6942972"/>
              <a:gd name="connsiteX50" fmla="*/ 2649648 w 5545537"/>
              <a:gd name="connsiteY50" fmla="*/ 1048672 h 6942972"/>
              <a:gd name="connsiteX51" fmla="*/ 2649648 w 5545537"/>
              <a:gd name="connsiteY51" fmla="*/ 1043268 h 6942972"/>
              <a:gd name="connsiteX52" fmla="*/ 2689899 w 5545537"/>
              <a:gd name="connsiteY52" fmla="*/ 1039210 h 6942972"/>
              <a:gd name="connsiteX53" fmla="*/ 2689899 w 5545537"/>
              <a:gd name="connsiteY53" fmla="*/ 1038672 h 6942972"/>
              <a:gd name="connsiteX54" fmla="*/ 2635893 w 5545537"/>
              <a:gd name="connsiteY54" fmla="*/ 1044116 h 6942972"/>
              <a:gd name="connsiteX55" fmla="*/ 2113835 w 5545537"/>
              <a:gd name="connsiteY55" fmla="*/ 522058 h 6942972"/>
              <a:gd name="connsiteX56" fmla="*/ 2635893 w 5545537"/>
              <a:gd name="connsiteY56" fmla="*/ 0 h 6942972"/>
              <a:gd name="connsiteX0" fmla="*/ 1577115 w 5545537"/>
              <a:gd name="connsiteY0" fmla="*/ 2106064 h 6863435"/>
              <a:gd name="connsiteX1" fmla="*/ 2099173 w 5545537"/>
              <a:gd name="connsiteY1" fmla="*/ 2628122 h 6863435"/>
              <a:gd name="connsiteX2" fmla="*/ 1577115 w 5545537"/>
              <a:gd name="connsiteY2" fmla="*/ 3150180 h 6863435"/>
              <a:gd name="connsiteX3" fmla="*/ 1055057 w 5545537"/>
              <a:gd name="connsiteY3" fmla="*/ 2628122 h 6863435"/>
              <a:gd name="connsiteX4" fmla="*/ 1577115 w 5545537"/>
              <a:gd name="connsiteY4" fmla="*/ 2106064 h 6863435"/>
              <a:gd name="connsiteX5" fmla="*/ 2635893 w 5545537"/>
              <a:gd name="connsiteY5" fmla="*/ 0 h 6863435"/>
              <a:gd name="connsiteX6" fmla="*/ 2649648 w 5545537"/>
              <a:gd name="connsiteY6" fmla="*/ 1387 h 6863435"/>
              <a:gd name="connsiteX7" fmla="*/ 2649648 w 5545537"/>
              <a:gd name="connsiteY7" fmla="*/ 537 h 6863435"/>
              <a:gd name="connsiteX8" fmla="*/ 2689899 w 5545537"/>
              <a:gd name="connsiteY8" fmla="*/ 537 h 6863435"/>
              <a:gd name="connsiteX9" fmla="*/ 2689899 w 5545537"/>
              <a:gd name="connsiteY9" fmla="*/ 0 h 6863435"/>
              <a:gd name="connsiteX10" fmla="*/ 3846766 w 5545537"/>
              <a:gd name="connsiteY10" fmla="*/ 0 h 6863435"/>
              <a:gd name="connsiteX11" fmla="*/ 3846766 w 5545537"/>
              <a:gd name="connsiteY11" fmla="*/ 537 h 6863435"/>
              <a:gd name="connsiteX12" fmla="*/ 5545537 w 5545537"/>
              <a:gd name="connsiteY12" fmla="*/ 537 h 6863435"/>
              <a:gd name="connsiteX13" fmla="*/ 5452809 w 5545537"/>
              <a:gd name="connsiteY13" fmla="*/ 6770393 h 6863435"/>
              <a:gd name="connsiteX14" fmla="*/ 1067337 w 5545537"/>
              <a:gd name="connsiteY14" fmla="*/ 6863300 h 6863435"/>
              <a:gd name="connsiteX15" fmla="*/ 1069719 w 5545537"/>
              <a:gd name="connsiteY15" fmla="*/ 6318334 h 6863435"/>
              <a:gd name="connsiteX16" fmla="*/ 1069720 w 5545537"/>
              <a:gd name="connsiteY16" fmla="*/ 6318321 h 6863435"/>
              <a:gd name="connsiteX17" fmla="*/ 1069719 w 5545537"/>
              <a:gd name="connsiteY17" fmla="*/ 6318310 h 6863435"/>
              <a:gd name="connsiteX18" fmla="*/ 1061010 w 5545537"/>
              <a:gd name="connsiteY18" fmla="*/ 6219603 h 6863435"/>
              <a:gd name="connsiteX19" fmla="*/ 624433 w 5545537"/>
              <a:gd name="connsiteY19" fmla="*/ 5771972 h 6863435"/>
              <a:gd name="connsiteX20" fmla="*/ 426816 w 5545537"/>
              <a:gd name="connsiteY20" fmla="*/ 5735384 h 6863435"/>
              <a:gd name="connsiteX21" fmla="*/ 9971 w 5545537"/>
              <a:gd name="connsiteY21" fmla="*/ 5223932 h 6863435"/>
              <a:gd name="connsiteX22" fmla="*/ 426816 w 5545537"/>
              <a:gd name="connsiteY22" fmla="*/ 4712481 h 6863435"/>
              <a:gd name="connsiteX23" fmla="*/ 512040 w 5545537"/>
              <a:gd name="connsiteY23" fmla="*/ 4703889 h 6863435"/>
              <a:gd name="connsiteX24" fmla="*/ 512040 w 5545537"/>
              <a:gd name="connsiteY24" fmla="*/ 4703511 h 6863435"/>
              <a:gd name="connsiteX25" fmla="*/ 423086 w 5545537"/>
              <a:gd name="connsiteY25" fmla="*/ 4694544 h 6863435"/>
              <a:gd name="connsiteX26" fmla="*/ 0 w 5545537"/>
              <a:gd name="connsiteY26" fmla="*/ 4175435 h 6863435"/>
              <a:gd name="connsiteX27" fmla="*/ 529874 w 5545537"/>
              <a:gd name="connsiteY27" fmla="*/ 3645561 h 6863435"/>
              <a:gd name="connsiteX28" fmla="*/ 1048983 w 5545537"/>
              <a:gd name="connsiteY28" fmla="*/ 4068647 h 6863435"/>
              <a:gd name="connsiteX29" fmla="*/ 1057146 w 5545537"/>
              <a:gd name="connsiteY29" fmla="*/ 4149617 h 6863435"/>
              <a:gd name="connsiteX30" fmla="*/ 1069719 w 5545537"/>
              <a:gd name="connsiteY30" fmla="*/ 4620012 h 6863435"/>
              <a:gd name="connsiteX31" fmla="*/ 1095113 w 5545537"/>
              <a:gd name="connsiteY31" fmla="*/ 4538207 h 6863435"/>
              <a:gd name="connsiteX32" fmla="*/ 1576145 w 5545537"/>
              <a:gd name="connsiteY32" fmla="*/ 4219357 h 6863435"/>
              <a:gd name="connsiteX33" fmla="*/ 1609779 w 5545537"/>
              <a:gd name="connsiteY33" fmla="*/ 4222748 h 6863435"/>
              <a:gd name="connsiteX34" fmla="*/ 1609779 w 5545537"/>
              <a:gd name="connsiteY34" fmla="*/ 4205666 h 6863435"/>
              <a:gd name="connsiteX35" fmla="*/ 1577115 w 5545537"/>
              <a:gd name="connsiteY35" fmla="*/ 4208959 h 6863435"/>
              <a:gd name="connsiteX36" fmla="*/ 1055057 w 5545537"/>
              <a:gd name="connsiteY36" fmla="*/ 3686901 h 6863435"/>
              <a:gd name="connsiteX37" fmla="*/ 1577115 w 5545537"/>
              <a:gd name="connsiteY37" fmla="*/ 3164843 h 6863435"/>
              <a:gd name="connsiteX38" fmla="*/ 2088567 w 5545537"/>
              <a:gd name="connsiteY38" fmla="*/ 3581688 h 6863435"/>
              <a:gd name="connsiteX39" fmla="*/ 2098635 w 5545537"/>
              <a:gd name="connsiteY39" fmla="*/ 3681565 h 6863435"/>
              <a:gd name="connsiteX40" fmla="*/ 2113837 w 5545537"/>
              <a:gd name="connsiteY40" fmla="*/ 3681565 h 6863435"/>
              <a:gd name="connsiteX41" fmla="*/ 2113837 w 5545537"/>
              <a:gd name="connsiteY41" fmla="*/ 2637449 h 6863435"/>
              <a:gd name="connsiteX42" fmla="*/ 2114775 w 5545537"/>
              <a:gd name="connsiteY42" fmla="*/ 2637449 h 6863435"/>
              <a:gd name="connsiteX43" fmla="*/ 2113835 w 5545537"/>
              <a:gd name="connsiteY43" fmla="*/ 2628122 h 6863435"/>
              <a:gd name="connsiteX44" fmla="*/ 2635893 w 5545537"/>
              <a:gd name="connsiteY44" fmla="*/ 2106064 h 6863435"/>
              <a:gd name="connsiteX45" fmla="*/ 2649648 w 5545537"/>
              <a:gd name="connsiteY45" fmla="*/ 2107451 h 6863435"/>
              <a:gd name="connsiteX46" fmla="*/ 2649648 w 5545537"/>
              <a:gd name="connsiteY46" fmla="*/ 2090015 h 6863435"/>
              <a:gd name="connsiteX47" fmla="*/ 2635894 w 5545537"/>
              <a:gd name="connsiteY47" fmla="*/ 2091401 h 6863435"/>
              <a:gd name="connsiteX48" fmla="*/ 2113836 w 5545537"/>
              <a:gd name="connsiteY48" fmla="*/ 1569343 h 6863435"/>
              <a:gd name="connsiteX49" fmla="*/ 2635894 w 5545537"/>
              <a:gd name="connsiteY49" fmla="*/ 1047285 h 6863435"/>
              <a:gd name="connsiteX50" fmla="*/ 2649648 w 5545537"/>
              <a:gd name="connsiteY50" fmla="*/ 1048672 h 6863435"/>
              <a:gd name="connsiteX51" fmla="*/ 2649648 w 5545537"/>
              <a:gd name="connsiteY51" fmla="*/ 1043268 h 6863435"/>
              <a:gd name="connsiteX52" fmla="*/ 2689899 w 5545537"/>
              <a:gd name="connsiteY52" fmla="*/ 1039210 h 6863435"/>
              <a:gd name="connsiteX53" fmla="*/ 2689899 w 5545537"/>
              <a:gd name="connsiteY53" fmla="*/ 1038672 h 6863435"/>
              <a:gd name="connsiteX54" fmla="*/ 2635893 w 5545537"/>
              <a:gd name="connsiteY54" fmla="*/ 1044116 h 6863435"/>
              <a:gd name="connsiteX55" fmla="*/ 2113835 w 5545537"/>
              <a:gd name="connsiteY55" fmla="*/ 522058 h 6863435"/>
              <a:gd name="connsiteX56" fmla="*/ 2635893 w 5545537"/>
              <a:gd name="connsiteY56" fmla="*/ 0 h 6863435"/>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2689899 w 5546031"/>
              <a:gd name="connsiteY9" fmla="*/ 0 h 6864730"/>
              <a:gd name="connsiteX10" fmla="*/ 3846766 w 5546031"/>
              <a:gd name="connsiteY10" fmla="*/ 0 h 6864730"/>
              <a:gd name="connsiteX11" fmla="*/ 3846766 w 5546031"/>
              <a:gd name="connsiteY11" fmla="*/ 537 h 6864730"/>
              <a:gd name="connsiteX12" fmla="*/ 5545537 w 5546031"/>
              <a:gd name="connsiteY12" fmla="*/ 537 h 6864730"/>
              <a:gd name="connsiteX13" fmla="*/ 5545536 w 5546031"/>
              <a:gd name="connsiteY13" fmla="*/ 6860545 h 6864730"/>
              <a:gd name="connsiteX14" fmla="*/ 1067337 w 5546031"/>
              <a:gd name="connsiteY14" fmla="*/ 6863300 h 6864730"/>
              <a:gd name="connsiteX15" fmla="*/ 1069719 w 5546031"/>
              <a:gd name="connsiteY15" fmla="*/ 6318334 h 6864730"/>
              <a:gd name="connsiteX16" fmla="*/ 1069720 w 5546031"/>
              <a:gd name="connsiteY16" fmla="*/ 6318321 h 6864730"/>
              <a:gd name="connsiteX17" fmla="*/ 1069719 w 5546031"/>
              <a:gd name="connsiteY17" fmla="*/ 6318310 h 6864730"/>
              <a:gd name="connsiteX18" fmla="*/ 1061010 w 5546031"/>
              <a:gd name="connsiteY18" fmla="*/ 6219603 h 6864730"/>
              <a:gd name="connsiteX19" fmla="*/ 624433 w 5546031"/>
              <a:gd name="connsiteY19" fmla="*/ 5771972 h 6864730"/>
              <a:gd name="connsiteX20" fmla="*/ 426816 w 5546031"/>
              <a:gd name="connsiteY20" fmla="*/ 5735384 h 6864730"/>
              <a:gd name="connsiteX21" fmla="*/ 9971 w 5546031"/>
              <a:gd name="connsiteY21" fmla="*/ 5223932 h 6864730"/>
              <a:gd name="connsiteX22" fmla="*/ 426816 w 5546031"/>
              <a:gd name="connsiteY22" fmla="*/ 4712481 h 6864730"/>
              <a:gd name="connsiteX23" fmla="*/ 512040 w 5546031"/>
              <a:gd name="connsiteY23" fmla="*/ 4703889 h 6864730"/>
              <a:gd name="connsiteX24" fmla="*/ 512040 w 5546031"/>
              <a:gd name="connsiteY24" fmla="*/ 4703511 h 6864730"/>
              <a:gd name="connsiteX25" fmla="*/ 423086 w 5546031"/>
              <a:gd name="connsiteY25" fmla="*/ 4694544 h 6864730"/>
              <a:gd name="connsiteX26" fmla="*/ 0 w 5546031"/>
              <a:gd name="connsiteY26" fmla="*/ 4175435 h 6864730"/>
              <a:gd name="connsiteX27" fmla="*/ 529874 w 5546031"/>
              <a:gd name="connsiteY27" fmla="*/ 3645561 h 6864730"/>
              <a:gd name="connsiteX28" fmla="*/ 1048983 w 5546031"/>
              <a:gd name="connsiteY28" fmla="*/ 4068647 h 6864730"/>
              <a:gd name="connsiteX29" fmla="*/ 1057146 w 5546031"/>
              <a:gd name="connsiteY29" fmla="*/ 4149617 h 6864730"/>
              <a:gd name="connsiteX30" fmla="*/ 1069719 w 5546031"/>
              <a:gd name="connsiteY30" fmla="*/ 4620012 h 6864730"/>
              <a:gd name="connsiteX31" fmla="*/ 1095113 w 5546031"/>
              <a:gd name="connsiteY31" fmla="*/ 4538207 h 6864730"/>
              <a:gd name="connsiteX32" fmla="*/ 1576145 w 5546031"/>
              <a:gd name="connsiteY32" fmla="*/ 4219357 h 6864730"/>
              <a:gd name="connsiteX33" fmla="*/ 1609779 w 5546031"/>
              <a:gd name="connsiteY33" fmla="*/ 4222748 h 6864730"/>
              <a:gd name="connsiteX34" fmla="*/ 1609779 w 5546031"/>
              <a:gd name="connsiteY34" fmla="*/ 4205666 h 6864730"/>
              <a:gd name="connsiteX35" fmla="*/ 1577115 w 5546031"/>
              <a:gd name="connsiteY35" fmla="*/ 4208959 h 6864730"/>
              <a:gd name="connsiteX36" fmla="*/ 1055057 w 5546031"/>
              <a:gd name="connsiteY36" fmla="*/ 3686901 h 6864730"/>
              <a:gd name="connsiteX37" fmla="*/ 1577115 w 5546031"/>
              <a:gd name="connsiteY37" fmla="*/ 3164843 h 6864730"/>
              <a:gd name="connsiteX38" fmla="*/ 2088567 w 5546031"/>
              <a:gd name="connsiteY38" fmla="*/ 3581688 h 6864730"/>
              <a:gd name="connsiteX39" fmla="*/ 2098635 w 5546031"/>
              <a:gd name="connsiteY39" fmla="*/ 3681565 h 6864730"/>
              <a:gd name="connsiteX40" fmla="*/ 2113837 w 5546031"/>
              <a:gd name="connsiteY40" fmla="*/ 3681565 h 6864730"/>
              <a:gd name="connsiteX41" fmla="*/ 2113837 w 5546031"/>
              <a:gd name="connsiteY41" fmla="*/ 2637449 h 6864730"/>
              <a:gd name="connsiteX42" fmla="*/ 2114775 w 5546031"/>
              <a:gd name="connsiteY42" fmla="*/ 2637449 h 6864730"/>
              <a:gd name="connsiteX43" fmla="*/ 2113835 w 5546031"/>
              <a:gd name="connsiteY43" fmla="*/ 2628122 h 6864730"/>
              <a:gd name="connsiteX44" fmla="*/ 2635893 w 5546031"/>
              <a:gd name="connsiteY44" fmla="*/ 2106064 h 6864730"/>
              <a:gd name="connsiteX45" fmla="*/ 2649648 w 5546031"/>
              <a:gd name="connsiteY45" fmla="*/ 2107451 h 6864730"/>
              <a:gd name="connsiteX46" fmla="*/ 2649648 w 5546031"/>
              <a:gd name="connsiteY46" fmla="*/ 2090015 h 6864730"/>
              <a:gd name="connsiteX47" fmla="*/ 2635894 w 5546031"/>
              <a:gd name="connsiteY47" fmla="*/ 2091401 h 6864730"/>
              <a:gd name="connsiteX48" fmla="*/ 2113836 w 5546031"/>
              <a:gd name="connsiteY48" fmla="*/ 1569343 h 6864730"/>
              <a:gd name="connsiteX49" fmla="*/ 2635894 w 5546031"/>
              <a:gd name="connsiteY49" fmla="*/ 1047285 h 6864730"/>
              <a:gd name="connsiteX50" fmla="*/ 2649648 w 5546031"/>
              <a:gd name="connsiteY50" fmla="*/ 1048672 h 6864730"/>
              <a:gd name="connsiteX51" fmla="*/ 2649648 w 5546031"/>
              <a:gd name="connsiteY51" fmla="*/ 1043268 h 6864730"/>
              <a:gd name="connsiteX52" fmla="*/ 2689899 w 5546031"/>
              <a:gd name="connsiteY52" fmla="*/ 1039210 h 6864730"/>
              <a:gd name="connsiteX53" fmla="*/ 2689899 w 5546031"/>
              <a:gd name="connsiteY53" fmla="*/ 1038672 h 6864730"/>
              <a:gd name="connsiteX54" fmla="*/ 2635893 w 5546031"/>
              <a:gd name="connsiteY54" fmla="*/ 1044116 h 6864730"/>
              <a:gd name="connsiteX55" fmla="*/ 2113835 w 5546031"/>
              <a:gd name="connsiteY55" fmla="*/ 522058 h 6864730"/>
              <a:gd name="connsiteX56" fmla="*/ 2635893 w 5546031"/>
              <a:gd name="connsiteY56"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3846766 w 5546031"/>
              <a:gd name="connsiteY9" fmla="*/ 0 h 6864730"/>
              <a:gd name="connsiteX10" fmla="*/ 3846766 w 5546031"/>
              <a:gd name="connsiteY10" fmla="*/ 537 h 6864730"/>
              <a:gd name="connsiteX11" fmla="*/ 5545537 w 5546031"/>
              <a:gd name="connsiteY11" fmla="*/ 537 h 6864730"/>
              <a:gd name="connsiteX12" fmla="*/ 5545536 w 5546031"/>
              <a:gd name="connsiteY12" fmla="*/ 6860545 h 6864730"/>
              <a:gd name="connsiteX13" fmla="*/ 1067337 w 5546031"/>
              <a:gd name="connsiteY13" fmla="*/ 6863300 h 6864730"/>
              <a:gd name="connsiteX14" fmla="*/ 1069719 w 5546031"/>
              <a:gd name="connsiteY14" fmla="*/ 6318334 h 6864730"/>
              <a:gd name="connsiteX15" fmla="*/ 1069720 w 5546031"/>
              <a:gd name="connsiteY15" fmla="*/ 6318321 h 6864730"/>
              <a:gd name="connsiteX16" fmla="*/ 1069719 w 5546031"/>
              <a:gd name="connsiteY16" fmla="*/ 6318310 h 6864730"/>
              <a:gd name="connsiteX17" fmla="*/ 1061010 w 5546031"/>
              <a:gd name="connsiteY17" fmla="*/ 6219603 h 6864730"/>
              <a:gd name="connsiteX18" fmla="*/ 624433 w 5546031"/>
              <a:gd name="connsiteY18" fmla="*/ 5771972 h 6864730"/>
              <a:gd name="connsiteX19" fmla="*/ 426816 w 5546031"/>
              <a:gd name="connsiteY19" fmla="*/ 5735384 h 6864730"/>
              <a:gd name="connsiteX20" fmla="*/ 9971 w 5546031"/>
              <a:gd name="connsiteY20" fmla="*/ 5223932 h 6864730"/>
              <a:gd name="connsiteX21" fmla="*/ 426816 w 5546031"/>
              <a:gd name="connsiteY21" fmla="*/ 4712481 h 6864730"/>
              <a:gd name="connsiteX22" fmla="*/ 512040 w 5546031"/>
              <a:gd name="connsiteY22" fmla="*/ 4703889 h 6864730"/>
              <a:gd name="connsiteX23" fmla="*/ 512040 w 5546031"/>
              <a:gd name="connsiteY23" fmla="*/ 4703511 h 6864730"/>
              <a:gd name="connsiteX24" fmla="*/ 423086 w 5546031"/>
              <a:gd name="connsiteY24" fmla="*/ 4694544 h 6864730"/>
              <a:gd name="connsiteX25" fmla="*/ 0 w 5546031"/>
              <a:gd name="connsiteY25" fmla="*/ 4175435 h 6864730"/>
              <a:gd name="connsiteX26" fmla="*/ 529874 w 5546031"/>
              <a:gd name="connsiteY26" fmla="*/ 3645561 h 6864730"/>
              <a:gd name="connsiteX27" fmla="*/ 1048983 w 5546031"/>
              <a:gd name="connsiteY27" fmla="*/ 4068647 h 6864730"/>
              <a:gd name="connsiteX28" fmla="*/ 1057146 w 5546031"/>
              <a:gd name="connsiteY28" fmla="*/ 4149617 h 6864730"/>
              <a:gd name="connsiteX29" fmla="*/ 1069719 w 5546031"/>
              <a:gd name="connsiteY29" fmla="*/ 4620012 h 6864730"/>
              <a:gd name="connsiteX30" fmla="*/ 1095113 w 5546031"/>
              <a:gd name="connsiteY30" fmla="*/ 4538207 h 6864730"/>
              <a:gd name="connsiteX31" fmla="*/ 1576145 w 5546031"/>
              <a:gd name="connsiteY31" fmla="*/ 4219357 h 6864730"/>
              <a:gd name="connsiteX32" fmla="*/ 1609779 w 5546031"/>
              <a:gd name="connsiteY32" fmla="*/ 4222748 h 6864730"/>
              <a:gd name="connsiteX33" fmla="*/ 1609779 w 5546031"/>
              <a:gd name="connsiteY33" fmla="*/ 4205666 h 6864730"/>
              <a:gd name="connsiteX34" fmla="*/ 1577115 w 5546031"/>
              <a:gd name="connsiteY34" fmla="*/ 4208959 h 6864730"/>
              <a:gd name="connsiteX35" fmla="*/ 1055057 w 5546031"/>
              <a:gd name="connsiteY35" fmla="*/ 3686901 h 6864730"/>
              <a:gd name="connsiteX36" fmla="*/ 1577115 w 5546031"/>
              <a:gd name="connsiteY36" fmla="*/ 3164843 h 6864730"/>
              <a:gd name="connsiteX37" fmla="*/ 2088567 w 5546031"/>
              <a:gd name="connsiteY37" fmla="*/ 3581688 h 6864730"/>
              <a:gd name="connsiteX38" fmla="*/ 2098635 w 5546031"/>
              <a:gd name="connsiteY38" fmla="*/ 3681565 h 6864730"/>
              <a:gd name="connsiteX39" fmla="*/ 2113837 w 5546031"/>
              <a:gd name="connsiteY39" fmla="*/ 3681565 h 6864730"/>
              <a:gd name="connsiteX40" fmla="*/ 2113837 w 5546031"/>
              <a:gd name="connsiteY40" fmla="*/ 2637449 h 6864730"/>
              <a:gd name="connsiteX41" fmla="*/ 2114775 w 5546031"/>
              <a:gd name="connsiteY41" fmla="*/ 2637449 h 6864730"/>
              <a:gd name="connsiteX42" fmla="*/ 2113835 w 5546031"/>
              <a:gd name="connsiteY42" fmla="*/ 2628122 h 6864730"/>
              <a:gd name="connsiteX43" fmla="*/ 2635893 w 5546031"/>
              <a:gd name="connsiteY43" fmla="*/ 2106064 h 6864730"/>
              <a:gd name="connsiteX44" fmla="*/ 2649648 w 5546031"/>
              <a:gd name="connsiteY44" fmla="*/ 2107451 h 6864730"/>
              <a:gd name="connsiteX45" fmla="*/ 2649648 w 5546031"/>
              <a:gd name="connsiteY45" fmla="*/ 2090015 h 6864730"/>
              <a:gd name="connsiteX46" fmla="*/ 2635894 w 5546031"/>
              <a:gd name="connsiteY46" fmla="*/ 2091401 h 6864730"/>
              <a:gd name="connsiteX47" fmla="*/ 2113836 w 5546031"/>
              <a:gd name="connsiteY47" fmla="*/ 1569343 h 6864730"/>
              <a:gd name="connsiteX48" fmla="*/ 2635894 w 5546031"/>
              <a:gd name="connsiteY48" fmla="*/ 1047285 h 6864730"/>
              <a:gd name="connsiteX49" fmla="*/ 2649648 w 5546031"/>
              <a:gd name="connsiteY49" fmla="*/ 1048672 h 6864730"/>
              <a:gd name="connsiteX50" fmla="*/ 2649648 w 5546031"/>
              <a:gd name="connsiteY50" fmla="*/ 1043268 h 6864730"/>
              <a:gd name="connsiteX51" fmla="*/ 2689899 w 5546031"/>
              <a:gd name="connsiteY51" fmla="*/ 1039210 h 6864730"/>
              <a:gd name="connsiteX52" fmla="*/ 2689899 w 5546031"/>
              <a:gd name="connsiteY52" fmla="*/ 1038672 h 6864730"/>
              <a:gd name="connsiteX53" fmla="*/ 2635893 w 5546031"/>
              <a:gd name="connsiteY53" fmla="*/ 1044116 h 6864730"/>
              <a:gd name="connsiteX54" fmla="*/ 2113835 w 5546031"/>
              <a:gd name="connsiteY54" fmla="*/ 522058 h 6864730"/>
              <a:gd name="connsiteX55" fmla="*/ 2635893 w 5546031"/>
              <a:gd name="connsiteY55"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89899 w 5546031"/>
              <a:gd name="connsiteY51" fmla="*/ 1038672 h 6864730"/>
              <a:gd name="connsiteX52" fmla="*/ 2635893 w 5546031"/>
              <a:gd name="connsiteY52" fmla="*/ 1044116 h 6864730"/>
              <a:gd name="connsiteX53" fmla="*/ 2113835 w 5546031"/>
              <a:gd name="connsiteY53" fmla="*/ 522058 h 6864730"/>
              <a:gd name="connsiteX54" fmla="*/ 2635893 w 5546031"/>
              <a:gd name="connsiteY54"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35893 w 5546031"/>
              <a:gd name="connsiteY51" fmla="*/ 1044116 h 6864730"/>
              <a:gd name="connsiteX52" fmla="*/ 2113835 w 5546031"/>
              <a:gd name="connsiteY52" fmla="*/ 522058 h 6864730"/>
              <a:gd name="connsiteX53" fmla="*/ 2635893 w 5546031"/>
              <a:gd name="connsiteY53"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35893 w 5546031"/>
              <a:gd name="connsiteY50" fmla="*/ 1044116 h 6864730"/>
              <a:gd name="connsiteX51" fmla="*/ 2113835 w 5546031"/>
              <a:gd name="connsiteY51" fmla="*/ 522058 h 6864730"/>
              <a:gd name="connsiteX52" fmla="*/ 2635893 w 5546031"/>
              <a:gd name="connsiteY52"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5545537 w 5546031"/>
              <a:gd name="connsiteY9" fmla="*/ 537 h 6864730"/>
              <a:gd name="connsiteX10" fmla="*/ 5545536 w 5546031"/>
              <a:gd name="connsiteY10" fmla="*/ 6860545 h 6864730"/>
              <a:gd name="connsiteX11" fmla="*/ 1067337 w 5546031"/>
              <a:gd name="connsiteY11" fmla="*/ 6863300 h 6864730"/>
              <a:gd name="connsiteX12" fmla="*/ 1069719 w 5546031"/>
              <a:gd name="connsiteY12" fmla="*/ 6318334 h 6864730"/>
              <a:gd name="connsiteX13" fmla="*/ 1069720 w 5546031"/>
              <a:gd name="connsiteY13" fmla="*/ 6318321 h 6864730"/>
              <a:gd name="connsiteX14" fmla="*/ 1069719 w 5546031"/>
              <a:gd name="connsiteY14" fmla="*/ 6318310 h 6864730"/>
              <a:gd name="connsiteX15" fmla="*/ 1061010 w 5546031"/>
              <a:gd name="connsiteY15" fmla="*/ 6219603 h 6864730"/>
              <a:gd name="connsiteX16" fmla="*/ 624433 w 5546031"/>
              <a:gd name="connsiteY16" fmla="*/ 5771972 h 6864730"/>
              <a:gd name="connsiteX17" fmla="*/ 426816 w 5546031"/>
              <a:gd name="connsiteY17" fmla="*/ 5735384 h 6864730"/>
              <a:gd name="connsiteX18" fmla="*/ 9971 w 5546031"/>
              <a:gd name="connsiteY18" fmla="*/ 5223932 h 6864730"/>
              <a:gd name="connsiteX19" fmla="*/ 426816 w 5546031"/>
              <a:gd name="connsiteY19" fmla="*/ 4712481 h 6864730"/>
              <a:gd name="connsiteX20" fmla="*/ 512040 w 5546031"/>
              <a:gd name="connsiteY20" fmla="*/ 4703889 h 6864730"/>
              <a:gd name="connsiteX21" fmla="*/ 512040 w 5546031"/>
              <a:gd name="connsiteY21" fmla="*/ 4703511 h 6864730"/>
              <a:gd name="connsiteX22" fmla="*/ 423086 w 5546031"/>
              <a:gd name="connsiteY22" fmla="*/ 4694544 h 6864730"/>
              <a:gd name="connsiteX23" fmla="*/ 0 w 5546031"/>
              <a:gd name="connsiteY23" fmla="*/ 4175435 h 6864730"/>
              <a:gd name="connsiteX24" fmla="*/ 529874 w 5546031"/>
              <a:gd name="connsiteY24" fmla="*/ 3645561 h 6864730"/>
              <a:gd name="connsiteX25" fmla="*/ 1048983 w 5546031"/>
              <a:gd name="connsiteY25" fmla="*/ 4068647 h 6864730"/>
              <a:gd name="connsiteX26" fmla="*/ 1057146 w 5546031"/>
              <a:gd name="connsiteY26" fmla="*/ 4149617 h 6864730"/>
              <a:gd name="connsiteX27" fmla="*/ 1069719 w 5546031"/>
              <a:gd name="connsiteY27" fmla="*/ 4620012 h 6864730"/>
              <a:gd name="connsiteX28" fmla="*/ 1095113 w 5546031"/>
              <a:gd name="connsiteY28" fmla="*/ 4538207 h 6864730"/>
              <a:gd name="connsiteX29" fmla="*/ 1576145 w 5546031"/>
              <a:gd name="connsiteY29" fmla="*/ 4219357 h 6864730"/>
              <a:gd name="connsiteX30" fmla="*/ 1609779 w 5546031"/>
              <a:gd name="connsiteY30" fmla="*/ 4222748 h 6864730"/>
              <a:gd name="connsiteX31" fmla="*/ 1609779 w 5546031"/>
              <a:gd name="connsiteY31" fmla="*/ 4205666 h 6864730"/>
              <a:gd name="connsiteX32" fmla="*/ 1577115 w 5546031"/>
              <a:gd name="connsiteY32" fmla="*/ 4208959 h 6864730"/>
              <a:gd name="connsiteX33" fmla="*/ 1055057 w 5546031"/>
              <a:gd name="connsiteY33" fmla="*/ 3686901 h 6864730"/>
              <a:gd name="connsiteX34" fmla="*/ 1577115 w 5546031"/>
              <a:gd name="connsiteY34" fmla="*/ 3164843 h 6864730"/>
              <a:gd name="connsiteX35" fmla="*/ 2088567 w 5546031"/>
              <a:gd name="connsiteY35" fmla="*/ 3581688 h 6864730"/>
              <a:gd name="connsiteX36" fmla="*/ 2098635 w 5546031"/>
              <a:gd name="connsiteY36" fmla="*/ 3681565 h 6864730"/>
              <a:gd name="connsiteX37" fmla="*/ 2113837 w 5546031"/>
              <a:gd name="connsiteY37" fmla="*/ 3681565 h 6864730"/>
              <a:gd name="connsiteX38" fmla="*/ 2113837 w 5546031"/>
              <a:gd name="connsiteY38" fmla="*/ 2637449 h 6864730"/>
              <a:gd name="connsiteX39" fmla="*/ 2114775 w 5546031"/>
              <a:gd name="connsiteY39" fmla="*/ 2637449 h 6864730"/>
              <a:gd name="connsiteX40" fmla="*/ 2113835 w 5546031"/>
              <a:gd name="connsiteY40" fmla="*/ 2628122 h 6864730"/>
              <a:gd name="connsiteX41" fmla="*/ 2635893 w 5546031"/>
              <a:gd name="connsiteY41" fmla="*/ 2106064 h 6864730"/>
              <a:gd name="connsiteX42" fmla="*/ 2649648 w 5546031"/>
              <a:gd name="connsiteY42" fmla="*/ 2107451 h 6864730"/>
              <a:gd name="connsiteX43" fmla="*/ 2649648 w 5546031"/>
              <a:gd name="connsiteY43" fmla="*/ 2090015 h 6864730"/>
              <a:gd name="connsiteX44" fmla="*/ 2635894 w 5546031"/>
              <a:gd name="connsiteY44" fmla="*/ 2091401 h 6864730"/>
              <a:gd name="connsiteX45" fmla="*/ 2113836 w 5546031"/>
              <a:gd name="connsiteY45" fmla="*/ 1569343 h 6864730"/>
              <a:gd name="connsiteX46" fmla="*/ 2635894 w 5546031"/>
              <a:gd name="connsiteY46" fmla="*/ 1047285 h 6864730"/>
              <a:gd name="connsiteX47" fmla="*/ 2649648 w 5546031"/>
              <a:gd name="connsiteY47" fmla="*/ 1048672 h 6864730"/>
              <a:gd name="connsiteX48" fmla="*/ 2649648 w 5546031"/>
              <a:gd name="connsiteY48" fmla="*/ 1043268 h 6864730"/>
              <a:gd name="connsiteX49" fmla="*/ 2635893 w 5546031"/>
              <a:gd name="connsiteY49" fmla="*/ 1044116 h 6864730"/>
              <a:gd name="connsiteX50" fmla="*/ 2113835 w 5546031"/>
              <a:gd name="connsiteY50" fmla="*/ 522058 h 6864730"/>
              <a:gd name="connsiteX51" fmla="*/ 2635893 w 5546031"/>
              <a:gd name="connsiteY51" fmla="*/ 0 h 68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6031" h="6864730">
                <a:moveTo>
                  <a:pt x="1577115" y="2106064"/>
                </a:moveTo>
                <a:cubicBezTo>
                  <a:pt x="1865440" y="2106064"/>
                  <a:pt x="2099173" y="2339797"/>
                  <a:pt x="2099173" y="2628122"/>
                </a:cubicBezTo>
                <a:cubicBezTo>
                  <a:pt x="2099173" y="2916447"/>
                  <a:pt x="1865440" y="3150180"/>
                  <a:pt x="1577115" y="3150180"/>
                </a:cubicBezTo>
                <a:cubicBezTo>
                  <a:pt x="1288790" y="3150180"/>
                  <a:pt x="1055057" y="2916447"/>
                  <a:pt x="1055057" y="2628122"/>
                </a:cubicBezTo>
                <a:cubicBezTo>
                  <a:pt x="1055057" y="2339797"/>
                  <a:pt x="1288790" y="2106064"/>
                  <a:pt x="1577115" y="2106064"/>
                </a:cubicBezTo>
                <a:close/>
                <a:moveTo>
                  <a:pt x="2635893" y="0"/>
                </a:moveTo>
                <a:lnTo>
                  <a:pt x="2649648" y="1387"/>
                </a:lnTo>
                <a:lnTo>
                  <a:pt x="2649648" y="537"/>
                </a:lnTo>
                <a:lnTo>
                  <a:pt x="3846766" y="0"/>
                </a:lnTo>
                <a:lnTo>
                  <a:pt x="5545537" y="537"/>
                </a:lnTo>
                <a:cubicBezTo>
                  <a:pt x="5543820" y="2314681"/>
                  <a:pt x="5547253" y="4546401"/>
                  <a:pt x="5545536" y="6860545"/>
                </a:cubicBezTo>
                <a:cubicBezTo>
                  <a:pt x="5545847" y="6861075"/>
                  <a:pt x="2560070" y="6867533"/>
                  <a:pt x="1067337" y="6863300"/>
                </a:cubicBezTo>
                <a:cubicBezTo>
                  <a:pt x="1068990" y="6701392"/>
                  <a:pt x="1068066" y="6480242"/>
                  <a:pt x="1069719" y="6318334"/>
                </a:cubicBezTo>
                <a:cubicBezTo>
                  <a:pt x="1069719" y="6318330"/>
                  <a:pt x="1069720" y="6318325"/>
                  <a:pt x="1069720" y="6318321"/>
                </a:cubicBezTo>
                <a:cubicBezTo>
                  <a:pt x="1069720" y="6318317"/>
                  <a:pt x="1069719" y="6318314"/>
                  <a:pt x="1069719" y="6318310"/>
                </a:cubicBezTo>
                <a:lnTo>
                  <a:pt x="1061010" y="6219603"/>
                </a:lnTo>
                <a:cubicBezTo>
                  <a:pt x="1020946" y="5995312"/>
                  <a:pt x="846793" y="5817474"/>
                  <a:pt x="624433" y="5771972"/>
                </a:cubicBezTo>
                <a:lnTo>
                  <a:pt x="426816" y="5735384"/>
                </a:lnTo>
                <a:cubicBezTo>
                  <a:pt x="188923" y="5686704"/>
                  <a:pt x="9971" y="5476217"/>
                  <a:pt x="9971" y="5223932"/>
                </a:cubicBezTo>
                <a:cubicBezTo>
                  <a:pt x="9971" y="4971648"/>
                  <a:pt x="188923" y="4761160"/>
                  <a:pt x="426816" y="4712481"/>
                </a:cubicBezTo>
                <a:lnTo>
                  <a:pt x="512040" y="4703889"/>
                </a:lnTo>
                <a:lnTo>
                  <a:pt x="512040" y="4703511"/>
                </a:lnTo>
                <a:lnTo>
                  <a:pt x="423086" y="4694544"/>
                </a:lnTo>
                <a:cubicBezTo>
                  <a:pt x="181632" y="4645135"/>
                  <a:pt x="0" y="4431496"/>
                  <a:pt x="0" y="4175435"/>
                </a:cubicBezTo>
                <a:cubicBezTo>
                  <a:pt x="0" y="3882794"/>
                  <a:pt x="237233" y="3645561"/>
                  <a:pt x="529874" y="3645561"/>
                </a:cubicBezTo>
                <a:cubicBezTo>
                  <a:pt x="785935" y="3645561"/>
                  <a:pt x="999574" y="3827193"/>
                  <a:pt x="1048983" y="4068647"/>
                </a:cubicBezTo>
                <a:lnTo>
                  <a:pt x="1057146" y="4149617"/>
                </a:lnTo>
                <a:cubicBezTo>
                  <a:pt x="1060602" y="4241511"/>
                  <a:pt x="1063391" y="4555247"/>
                  <a:pt x="1069719" y="4620012"/>
                </a:cubicBezTo>
                <a:lnTo>
                  <a:pt x="1095113" y="4538207"/>
                </a:lnTo>
                <a:cubicBezTo>
                  <a:pt x="1174366" y="4350832"/>
                  <a:pt x="1359902" y="4219357"/>
                  <a:pt x="1576145" y="4219357"/>
                </a:cubicBezTo>
                <a:lnTo>
                  <a:pt x="1609779" y="4222748"/>
                </a:lnTo>
                <a:lnTo>
                  <a:pt x="1609779" y="4205666"/>
                </a:lnTo>
                <a:lnTo>
                  <a:pt x="1577115" y="4208959"/>
                </a:lnTo>
                <a:cubicBezTo>
                  <a:pt x="1288790" y="4208959"/>
                  <a:pt x="1055057" y="3975226"/>
                  <a:pt x="1055057" y="3686901"/>
                </a:cubicBezTo>
                <a:cubicBezTo>
                  <a:pt x="1055057" y="3398576"/>
                  <a:pt x="1288790" y="3164843"/>
                  <a:pt x="1577115" y="3164843"/>
                </a:cubicBezTo>
                <a:cubicBezTo>
                  <a:pt x="1829399" y="3164843"/>
                  <a:pt x="2039887" y="3343795"/>
                  <a:pt x="2088567" y="3581688"/>
                </a:cubicBezTo>
                <a:lnTo>
                  <a:pt x="2098635" y="3681565"/>
                </a:lnTo>
                <a:lnTo>
                  <a:pt x="2113837" y="3681565"/>
                </a:lnTo>
                <a:lnTo>
                  <a:pt x="2113837" y="2637449"/>
                </a:lnTo>
                <a:lnTo>
                  <a:pt x="2114775" y="2637449"/>
                </a:lnTo>
                <a:cubicBezTo>
                  <a:pt x="2114462" y="2634340"/>
                  <a:pt x="2114148" y="2631231"/>
                  <a:pt x="2113835" y="2628122"/>
                </a:cubicBezTo>
                <a:cubicBezTo>
                  <a:pt x="2113835" y="2339797"/>
                  <a:pt x="2347568" y="2106064"/>
                  <a:pt x="2635893" y="2106064"/>
                </a:cubicBezTo>
                <a:lnTo>
                  <a:pt x="2649648" y="2107451"/>
                </a:lnTo>
                <a:lnTo>
                  <a:pt x="2649648" y="2090015"/>
                </a:lnTo>
                <a:lnTo>
                  <a:pt x="2635894" y="2091401"/>
                </a:lnTo>
                <a:cubicBezTo>
                  <a:pt x="2347569" y="2091401"/>
                  <a:pt x="2113836" y="1857668"/>
                  <a:pt x="2113836" y="1569343"/>
                </a:cubicBezTo>
                <a:cubicBezTo>
                  <a:pt x="2113836" y="1281018"/>
                  <a:pt x="2347569" y="1047285"/>
                  <a:pt x="2635894" y="1047285"/>
                </a:cubicBezTo>
                <a:lnTo>
                  <a:pt x="2649648" y="1048672"/>
                </a:lnTo>
                <a:lnTo>
                  <a:pt x="2649648" y="1043268"/>
                </a:lnTo>
                <a:lnTo>
                  <a:pt x="2635893" y="1044116"/>
                </a:lnTo>
                <a:cubicBezTo>
                  <a:pt x="2347568" y="1044116"/>
                  <a:pt x="2113835" y="810383"/>
                  <a:pt x="2113835" y="522058"/>
                </a:cubicBezTo>
                <a:cubicBezTo>
                  <a:pt x="2113835" y="233733"/>
                  <a:pt x="2347568" y="0"/>
                  <a:pt x="2635893" y="0"/>
                </a:cubicBezTo>
                <a:close/>
              </a:path>
            </a:pathLst>
          </a:custGeom>
          <a:noFill/>
        </p:spPr>
      </p:pic>
    </p:spTree>
    <p:extLst>
      <p:ext uri="{BB962C8B-B14F-4D97-AF65-F5344CB8AC3E}">
        <p14:creationId xmlns:p14="http://schemas.microsoft.com/office/powerpoint/2010/main" val="46467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883F33-9D83-7A08-C3D2-02B822AAF65C}"/>
              </a:ext>
            </a:extLst>
          </p:cNvPr>
          <p:cNvSpPr>
            <a:spLocks noGrp="1"/>
          </p:cNvSpPr>
          <p:nvPr>
            <p:ph type="title"/>
          </p:nvPr>
        </p:nvSpPr>
        <p:spPr/>
        <p:txBody>
          <a:bodyPr/>
          <a:lstStyle/>
          <a:p>
            <a:r>
              <a:rPr lang="fi-FI"/>
              <a:t>Case-esimerkki Nopsajalan ja Risen yhteistyöstä</a:t>
            </a:r>
          </a:p>
        </p:txBody>
      </p:sp>
      <p:sp>
        <p:nvSpPr>
          <p:cNvPr id="3" name="Sisällön paikkamerkki 2">
            <a:extLst>
              <a:ext uri="{FF2B5EF4-FFF2-40B4-BE49-F238E27FC236}">
                <a16:creationId xmlns:a16="http://schemas.microsoft.com/office/drawing/2014/main" id="{CC822A19-853A-6DC2-ED29-A02751BAEFB3}"/>
              </a:ext>
            </a:extLst>
          </p:cNvPr>
          <p:cNvSpPr>
            <a:spLocks noGrp="1"/>
          </p:cNvSpPr>
          <p:nvPr>
            <p:ph sz="quarter" idx="13"/>
          </p:nvPr>
        </p:nvSpPr>
        <p:spPr>
          <a:xfrm>
            <a:off x="479424" y="1241116"/>
            <a:ext cx="11233151" cy="5360424"/>
          </a:xfrm>
        </p:spPr>
        <p:txBody>
          <a:bodyPr vert="horz" lIns="0" tIns="0" rIns="0" bIns="0" rtlCol="0" anchor="t">
            <a:noAutofit/>
          </a:bodyPr>
          <a:lstStyle/>
          <a:p>
            <a:pPr marL="215900" indent="-215900"/>
            <a:r>
              <a:rPr lang="fi-FI" sz="2400">
                <a:cs typeface="Arial"/>
              </a:rPr>
              <a:t>Yhteydenotto vankilasta (pk-seutu) kiertänyt palvelun sisällä. Vapautuminen 1kk sisällä, asunnoton, päihdekäyttö, talous</a:t>
            </a:r>
          </a:p>
          <a:p>
            <a:pPr marL="215900" indent="-215900"/>
            <a:r>
              <a:rPr lang="fi-FI" sz="2400">
                <a:cs typeface="Arial"/>
              </a:rPr>
              <a:t>Kontakti Nopsajalkaan puhelimitse ja sovitaan etätapaaminen, jossa  asiakas, vankilan työntekijöitä ja Nopsajalka</a:t>
            </a:r>
          </a:p>
          <a:p>
            <a:pPr marL="215900" indent="-215900"/>
            <a:r>
              <a:rPr lang="fi-FI" sz="2400">
                <a:cs typeface="Arial"/>
              </a:rPr>
              <a:t>Asiakkaan asiat käsitellään ja sovitaan vastuut</a:t>
            </a:r>
          </a:p>
          <a:p>
            <a:pPr marL="215900" indent="-215900"/>
            <a:r>
              <a:rPr lang="fi-FI" sz="2400">
                <a:cs typeface="Arial"/>
              </a:rPr>
              <a:t>Asiakas saa Skype-tapaamisen Nopsajalka-työparin kanssa ilman vankilan työntekijöitä, luottamuksella, ns. markkinointitapaaminen</a:t>
            </a:r>
          </a:p>
          <a:p>
            <a:pPr marL="215900" indent="-215900"/>
            <a:r>
              <a:rPr lang="fi-FI" sz="2400">
                <a:cs typeface="Arial"/>
              </a:rPr>
              <a:t>Asiakas sitoutuu Nopsajalkatyöparin kanssa työskentelyyn</a:t>
            </a:r>
          </a:p>
          <a:p>
            <a:pPr marL="215900" indent="-215900"/>
            <a:r>
              <a:rPr lang="fi-FI" sz="2400">
                <a:cs typeface="Arial"/>
              </a:rPr>
              <a:t>Asunnon ja sopivien tukitoimien etsiminen käynnistyy</a:t>
            </a:r>
          </a:p>
          <a:p>
            <a:pPr marL="215900" indent="-215900"/>
            <a:r>
              <a:rPr lang="fi-FI" sz="2400">
                <a:cs typeface="Arial"/>
              </a:rPr>
              <a:t>Asiakas vapautuu asumispäivystykseen suunnitellusti, josta matka jatkuu edelleen kohti omaa asuntoa.</a:t>
            </a:r>
          </a:p>
        </p:txBody>
      </p:sp>
    </p:spTree>
    <p:extLst>
      <p:ext uri="{BB962C8B-B14F-4D97-AF65-F5344CB8AC3E}">
        <p14:creationId xmlns:p14="http://schemas.microsoft.com/office/powerpoint/2010/main" val="135731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CE63F3-1FB4-1630-2331-D5CF09DD9634}"/>
              </a:ext>
            </a:extLst>
          </p:cNvPr>
          <p:cNvSpPr>
            <a:spLocks noGrp="1"/>
          </p:cNvSpPr>
          <p:nvPr>
            <p:ph type="title"/>
          </p:nvPr>
        </p:nvSpPr>
        <p:spPr/>
        <p:txBody>
          <a:bodyPr anchor="ctr">
            <a:normAutofit/>
          </a:bodyPr>
          <a:lstStyle/>
          <a:p>
            <a:r>
              <a:rPr lang="fi-FI"/>
              <a:t>Tunnistettuja asiakasryhmiä, joihin tulee kiinnittää erityistä huomiota</a:t>
            </a:r>
          </a:p>
        </p:txBody>
      </p:sp>
      <p:graphicFrame>
        <p:nvGraphicFramePr>
          <p:cNvPr id="5" name="Sisällön paikkamerkki 2">
            <a:extLst>
              <a:ext uri="{FF2B5EF4-FFF2-40B4-BE49-F238E27FC236}">
                <a16:creationId xmlns:a16="http://schemas.microsoft.com/office/drawing/2014/main" id="{8D6092B0-9AD6-0BDA-B384-DE4BA33ADFED}"/>
              </a:ext>
            </a:extLst>
          </p:cNvPr>
          <p:cNvGraphicFramePr>
            <a:graphicFrameLocks noGrp="1"/>
          </p:cNvGraphicFramePr>
          <p:nvPr>
            <p:ph sz="quarter" idx="13"/>
          </p:nvPr>
        </p:nvGraphicFramePr>
        <p:xfrm>
          <a:off x="479425" y="1628775"/>
          <a:ext cx="1123315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655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27A1CF-909B-80EF-277E-6E02EF5258BB}"/>
              </a:ext>
            </a:extLst>
          </p:cNvPr>
          <p:cNvSpPr>
            <a:spLocks noGrp="1"/>
          </p:cNvSpPr>
          <p:nvPr>
            <p:ph type="title"/>
          </p:nvPr>
        </p:nvSpPr>
        <p:spPr/>
        <p:txBody>
          <a:bodyPr/>
          <a:lstStyle/>
          <a:p>
            <a:r>
              <a:rPr lang="fi-FI"/>
              <a:t>S</a:t>
            </a:r>
            <a:r>
              <a:rPr lang="fi-FI" sz="3200"/>
              <a:t>akkovankipilotti 15.11.2021 – 15.11.2022</a:t>
            </a:r>
            <a:endParaRPr lang="fi-FI"/>
          </a:p>
        </p:txBody>
      </p:sp>
      <p:sp>
        <p:nvSpPr>
          <p:cNvPr id="3" name="Sisällön paikkamerkki 2">
            <a:extLst>
              <a:ext uri="{FF2B5EF4-FFF2-40B4-BE49-F238E27FC236}">
                <a16:creationId xmlns:a16="http://schemas.microsoft.com/office/drawing/2014/main" id="{31F86BCE-7830-F1FB-7E60-36A2E02D9F57}"/>
              </a:ext>
            </a:extLst>
          </p:cNvPr>
          <p:cNvSpPr>
            <a:spLocks noGrp="1"/>
          </p:cNvSpPr>
          <p:nvPr>
            <p:ph sz="quarter" idx="13"/>
          </p:nvPr>
        </p:nvSpPr>
        <p:spPr>
          <a:xfrm>
            <a:off x="479424" y="1182848"/>
            <a:ext cx="11233151" cy="4767127"/>
          </a:xfrm>
        </p:spPr>
        <p:txBody>
          <a:bodyPr/>
          <a:lstStyle/>
          <a:p>
            <a:r>
              <a:rPr lang="fi-FI" sz="1800"/>
              <a:t>Käynnistettiin Tampereen kaupungin ja Rikosseuraamuslaitoksen Länsi-Suomen alueen (Tampereen yhdyskuntaseuraamustoimisto) välillä alkuvuodesta 2022</a:t>
            </a:r>
          </a:p>
          <a:p>
            <a:r>
              <a:rPr lang="fi-FI" sz="2000" b="1"/>
              <a:t>Tavoite: </a:t>
            </a:r>
            <a:r>
              <a:rPr lang="fi-FI" sz="1800"/>
              <a:t>vastata erityistä tukea tarvitsevien vankilatuomion saaneiden asiakkaiden tarpeisiin. Resurssien niukkuuden vuoksi päätettiin rajata asiakkuudet kuitenkin varsin rajattuun ryhmään. Taustalla aikuissosiaalityössä tehty analyysi siitä, että sakkovangit, erityisesti asunnottomat heistä, eivät saa tarvitsemiaan sosiaalihuollon tai terveydenhuollon palveluja ja heidän tavoittamisensa perinteiseen sosiaalityön työskentelyyn on ollut vaikeaa. Samalla tiedostettiin, että tavoiteltaessa asunnottomuuden vähentämistä, rikostaustaisten henkilöiden ryhmä on hyvin keskeinen.</a:t>
            </a:r>
          </a:p>
          <a:p>
            <a:r>
              <a:rPr lang="fi-FI" sz="2000" b="1"/>
              <a:t>Tulokset: </a:t>
            </a:r>
            <a:r>
              <a:rPr lang="fi-FI" sz="2000"/>
              <a:t>aikuissosiaalityön resurssiongelmat haastoivat pilotin onnistumista. Yksittäisten asiakkaiden kohdalla onnistuttiin yhteistoiminnalla parantamaan sitoutumista päihdekuntoutukseen ja saatiin esim. asumisasioita järjestettyä. Pilotti antoi evidenssiä siitä, että yhteinen rakenne asiakastyöhön hyödyttää osapuolia.</a:t>
            </a:r>
          </a:p>
          <a:p>
            <a:r>
              <a:rPr lang="fi-FI" sz="2000" b="1"/>
              <a:t>Loppupäätelmä: </a:t>
            </a:r>
            <a:r>
              <a:rPr lang="fi-FI" sz="2000"/>
              <a:t>tavoitellaan hyvinvointialuetasoista vankitiimiä, jonka asiantuntijuutta pystytään vahvistamaan koulutuksin</a:t>
            </a:r>
          </a:p>
        </p:txBody>
      </p:sp>
    </p:spTree>
    <p:extLst>
      <p:ext uri="{BB962C8B-B14F-4D97-AF65-F5344CB8AC3E}">
        <p14:creationId xmlns:p14="http://schemas.microsoft.com/office/powerpoint/2010/main" val="3609793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77E694-C4EA-17D0-C1EC-890F5687AFB7}"/>
              </a:ext>
            </a:extLst>
          </p:cNvPr>
          <p:cNvSpPr>
            <a:spLocks noGrp="1"/>
          </p:cNvSpPr>
          <p:nvPr>
            <p:ph type="title"/>
          </p:nvPr>
        </p:nvSpPr>
        <p:spPr/>
        <p:txBody>
          <a:bodyPr/>
          <a:lstStyle/>
          <a:p>
            <a:r>
              <a:rPr lang="fi-FI"/>
              <a:t>Kohti yhteistä ratkaisua: yhteinen vankitiimi</a:t>
            </a:r>
          </a:p>
        </p:txBody>
      </p:sp>
      <p:sp>
        <p:nvSpPr>
          <p:cNvPr id="3" name="Sisällön paikkamerkki 2">
            <a:extLst>
              <a:ext uri="{FF2B5EF4-FFF2-40B4-BE49-F238E27FC236}">
                <a16:creationId xmlns:a16="http://schemas.microsoft.com/office/drawing/2014/main" id="{871EB239-480E-BD4C-45F6-F77C9956DC69}"/>
              </a:ext>
            </a:extLst>
          </p:cNvPr>
          <p:cNvSpPr>
            <a:spLocks noGrp="1"/>
          </p:cNvSpPr>
          <p:nvPr>
            <p:ph sz="quarter" idx="13"/>
          </p:nvPr>
        </p:nvSpPr>
        <p:spPr>
          <a:xfrm>
            <a:off x="479424" y="1108130"/>
            <a:ext cx="11233151" cy="4841846"/>
          </a:xfrm>
        </p:spPr>
        <p:txBody>
          <a:bodyPr/>
          <a:lstStyle/>
          <a:p>
            <a:r>
              <a:rPr lang="fi-FI"/>
              <a:t>Pirkanmaan hyvinvointialueen tasoinen erityisasiantuntijatiimi, jossa työskentelee sosiaalihuollon ja Risen työntekijöitä tiiviissä yhteistyössä</a:t>
            </a:r>
          </a:p>
          <a:p>
            <a:r>
              <a:rPr lang="fi-FI"/>
              <a:t>Tiimi koordinoi kaikkia Pirkanmaalle vapautuvia vankeja. Tarvittaessa aloitetaan yhteinen työskentely (erityisesti asunnottomaksi vapautuvat ja muut erityistä tukea tarvitsevat)</a:t>
            </a:r>
          </a:p>
          <a:p>
            <a:r>
              <a:rPr lang="fi-FI"/>
              <a:t>Sakko- ja lyhytaikaisvankien osalta yhteistyö voidaan käynnistää jo ennen vankeusajan alkamista, jolloin asumisratkaisuja ja esim. päihdekuntoutusta voidaan suunnitella ennakolta</a:t>
            </a:r>
          </a:p>
        </p:txBody>
      </p:sp>
    </p:spTree>
    <p:extLst>
      <p:ext uri="{BB962C8B-B14F-4D97-AF65-F5344CB8AC3E}">
        <p14:creationId xmlns:p14="http://schemas.microsoft.com/office/powerpoint/2010/main" val="149154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C15DFA-CFD6-E66B-2E81-A83C30267FDB}"/>
              </a:ext>
            </a:extLst>
          </p:cNvPr>
          <p:cNvSpPr>
            <a:spLocks noGrp="1"/>
          </p:cNvSpPr>
          <p:nvPr>
            <p:ph type="title"/>
          </p:nvPr>
        </p:nvSpPr>
        <p:spPr>
          <a:xfrm>
            <a:off x="479425" y="333375"/>
            <a:ext cx="11233150" cy="935039"/>
          </a:xfrm>
        </p:spPr>
        <p:txBody>
          <a:bodyPr anchor="ctr">
            <a:normAutofit/>
          </a:bodyPr>
          <a:lstStyle/>
          <a:p>
            <a:r>
              <a:rPr lang="fi-FI"/>
              <a:t>Vankitiimi</a:t>
            </a:r>
          </a:p>
        </p:txBody>
      </p:sp>
      <p:sp>
        <p:nvSpPr>
          <p:cNvPr id="11" name="Content Placeholder 3">
            <a:extLst>
              <a:ext uri="{FF2B5EF4-FFF2-40B4-BE49-F238E27FC236}">
                <a16:creationId xmlns:a16="http://schemas.microsoft.com/office/drawing/2014/main" id="{13C3F6F1-0D11-C81E-12F2-43C0F4ECBB9B}"/>
              </a:ext>
            </a:extLst>
          </p:cNvPr>
          <p:cNvSpPr>
            <a:spLocks noGrp="1"/>
          </p:cNvSpPr>
          <p:nvPr>
            <p:ph sz="half" idx="2"/>
          </p:nvPr>
        </p:nvSpPr>
        <p:spPr>
          <a:xfrm>
            <a:off x="479425" y="1268415"/>
            <a:ext cx="4104407" cy="4681536"/>
          </a:xfrm>
        </p:spPr>
        <p:txBody>
          <a:bodyPr/>
          <a:lstStyle/>
          <a:p>
            <a:r>
              <a:rPr lang="en-US" sz="2000" err="1"/>
              <a:t>Asemoituisi</a:t>
            </a:r>
            <a:r>
              <a:rPr lang="en-US" sz="2000"/>
              <a:t> </a:t>
            </a:r>
            <a:r>
              <a:rPr lang="en-US" sz="2000" err="1"/>
              <a:t>Erityisen</a:t>
            </a:r>
            <a:r>
              <a:rPr lang="en-US" sz="2000"/>
              <a:t> </a:t>
            </a:r>
            <a:r>
              <a:rPr lang="en-US" sz="2000" err="1"/>
              <a:t>vaativan</a:t>
            </a:r>
            <a:r>
              <a:rPr lang="en-US" sz="2000"/>
              <a:t> </a:t>
            </a:r>
            <a:r>
              <a:rPr lang="en-US" sz="2000" err="1"/>
              <a:t>sosiaalihuollon</a:t>
            </a:r>
            <a:r>
              <a:rPr lang="en-US" sz="2000"/>
              <a:t> </a:t>
            </a:r>
            <a:r>
              <a:rPr lang="en-US" sz="2000" err="1"/>
              <a:t>yksikköön</a:t>
            </a:r>
            <a:r>
              <a:rPr lang="en-US" sz="2000"/>
              <a:t> </a:t>
            </a:r>
            <a:r>
              <a:rPr lang="en-US" sz="2000" err="1"/>
              <a:t>Työikäisten</a:t>
            </a:r>
            <a:r>
              <a:rPr lang="en-US" sz="2000"/>
              <a:t> </a:t>
            </a:r>
            <a:r>
              <a:rPr lang="en-US" sz="2000" err="1"/>
              <a:t>sosiaalityön</a:t>
            </a:r>
            <a:r>
              <a:rPr lang="en-US" sz="2000"/>
              <a:t> ja </a:t>
            </a:r>
            <a:r>
              <a:rPr lang="en-US" sz="2000" err="1"/>
              <a:t>sosiaaliohjauksen</a:t>
            </a:r>
            <a:r>
              <a:rPr lang="en-US" sz="2000"/>
              <a:t> </a:t>
            </a:r>
            <a:r>
              <a:rPr lang="en-US" sz="2000" err="1"/>
              <a:t>vastuualueelle</a:t>
            </a:r>
            <a:endParaRPr lang="en-US" sz="2000"/>
          </a:p>
          <a:p>
            <a:r>
              <a:rPr lang="en-US" sz="2000" err="1"/>
              <a:t>Monialainen</a:t>
            </a:r>
            <a:r>
              <a:rPr lang="en-US" sz="2000"/>
              <a:t> </a:t>
            </a:r>
            <a:r>
              <a:rPr lang="en-US" sz="2000" err="1"/>
              <a:t>yhteistyö</a:t>
            </a:r>
            <a:r>
              <a:rPr lang="en-US" sz="2000"/>
              <a:t> </a:t>
            </a:r>
            <a:r>
              <a:rPr lang="en-US" sz="2000" err="1"/>
              <a:t>terveydenhuollon</a:t>
            </a:r>
            <a:r>
              <a:rPr lang="en-US" sz="2000"/>
              <a:t> </a:t>
            </a:r>
            <a:r>
              <a:rPr lang="en-US" sz="2000" err="1"/>
              <a:t>kanssa</a:t>
            </a:r>
            <a:endParaRPr lang="en-US" sz="2000"/>
          </a:p>
          <a:p>
            <a:r>
              <a:rPr lang="en-US" sz="2000" err="1"/>
              <a:t>Työskentelyssä</a:t>
            </a:r>
            <a:r>
              <a:rPr lang="en-US" sz="2000"/>
              <a:t> </a:t>
            </a:r>
            <a:r>
              <a:rPr lang="en-US" sz="2000" err="1"/>
              <a:t>vahva</a:t>
            </a:r>
            <a:r>
              <a:rPr lang="en-US" sz="2000"/>
              <a:t> </a:t>
            </a:r>
            <a:r>
              <a:rPr lang="en-US" sz="2000" err="1"/>
              <a:t>yhteistyö</a:t>
            </a:r>
            <a:r>
              <a:rPr lang="en-US" sz="2000"/>
              <a:t> 3. </a:t>
            </a:r>
            <a:r>
              <a:rPr lang="en-US" sz="2000" err="1"/>
              <a:t>sektorin</a:t>
            </a:r>
            <a:r>
              <a:rPr lang="en-US" sz="2000"/>
              <a:t> </a:t>
            </a:r>
            <a:r>
              <a:rPr lang="en-US" sz="2000" err="1"/>
              <a:t>toimijoihin</a:t>
            </a:r>
            <a:r>
              <a:rPr lang="en-US" sz="2000"/>
              <a:t>, </a:t>
            </a:r>
            <a:r>
              <a:rPr lang="en-US" sz="2000" err="1"/>
              <a:t>kuten</a:t>
            </a:r>
            <a:r>
              <a:rPr lang="en-US" sz="2000"/>
              <a:t> </a:t>
            </a:r>
            <a:r>
              <a:rPr lang="en-US" sz="2000" err="1"/>
              <a:t>Silta-Valmennus</a:t>
            </a:r>
            <a:r>
              <a:rPr lang="en-US" sz="2000"/>
              <a:t> ry., </a:t>
            </a:r>
            <a:r>
              <a:rPr lang="en-US" sz="2000" err="1"/>
              <a:t>ViaDia</a:t>
            </a:r>
            <a:r>
              <a:rPr lang="en-US" sz="2000"/>
              <a:t> </a:t>
            </a:r>
            <a:r>
              <a:rPr lang="en-US" sz="2000" err="1"/>
              <a:t>Pirkanmaa</a:t>
            </a:r>
            <a:r>
              <a:rPr lang="en-US" sz="2000"/>
              <a:t> </a:t>
            </a:r>
            <a:r>
              <a:rPr lang="en-US" sz="2000" err="1"/>
              <a:t>jne</a:t>
            </a:r>
            <a:r>
              <a:rPr lang="en-US" sz="2000"/>
              <a:t>. </a:t>
            </a:r>
            <a:r>
              <a:rPr lang="en-US" sz="2000" err="1"/>
              <a:t>Hyödynnetään</a:t>
            </a:r>
            <a:r>
              <a:rPr lang="en-US" sz="2000"/>
              <a:t> </a:t>
            </a:r>
            <a:r>
              <a:rPr lang="en-US" sz="2000" err="1"/>
              <a:t>myös</a:t>
            </a:r>
            <a:r>
              <a:rPr lang="en-US" sz="2000"/>
              <a:t> </a:t>
            </a:r>
            <a:r>
              <a:rPr lang="en-US" sz="2000" err="1"/>
              <a:t>kokemustoimijoita</a:t>
            </a:r>
            <a:r>
              <a:rPr lang="en-US" sz="2000"/>
              <a:t>.</a:t>
            </a:r>
          </a:p>
        </p:txBody>
      </p:sp>
      <p:pic>
        <p:nvPicPr>
          <p:cNvPr id="4" name="Sisällön paikkamerkki 3">
            <a:extLst>
              <a:ext uri="{FF2B5EF4-FFF2-40B4-BE49-F238E27FC236}">
                <a16:creationId xmlns:a16="http://schemas.microsoft.com/office/drawing/2014/main" id="{7CBD8FDE-D4B3-9CCE-6917-5BEFA3434B57}"/>
              </a:ext>
            </a:extLst>
          </p:cNvPr>
          <p:cNvPicPr>
            <a:picLocks noGrp="1" noChangeAspect="1"/>
          </p:cNvPicPr>
          <p:nvPr>
            <p:ph sz="quarter" idx="4"/>
          </p:nvPr>
        </p:nvPicPr>
        <p:blipFill rotWithShape="1">
          <a:blip r:embed="rId2"/>
          <a:srcRect l="8459" r="2192" b="3"/>
          <a:stretch/>
        </p:blipFill>
        <p:spPr>
          <a:xfrm>
            <a:off x="5088726" y="1700808"/>
            <a:ext cx="6623850" cy="4249143"/>
          </a:xfrm>
          <a:prstGeom prst="rect">
            <a:avLst/>
          </a:prstGeom>
          <a:noFill/>
        </p:spPr>
      </p:pic>
    </p:spTree>
    <p:extLst>
      <p:ext uri="{BB962C8B-B14F-4D97-AF65-F5344CB8AC3E}">
        <p14:creationId xmlns:p14="http://schemas.microsoft.com/office/powerpoint/2010/main" val="138233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314C"/>
        </a:solid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AFEE8FB-865B-4E57-E352-1F916225D07C}"/>
              </a:ext>
            </a:extLst>
          </p:cNvPr>
          <p:cNvSpPr>
            <a:spLocks noGrp="1"/>
          </p:cNvSpPr>
          <p:nvPr>
            <p:ph type="title"/>
          </p:nvPr>
        </p:nvSpPr>
        <p:spPr/>
        <p:txBody>
          <a:bodyPr>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sz="3534" strike="sngStrike">
                <a:solidFill>
                  <a:schemeClr val="bg1"/>
                </a:solidFill>
              </a:rPr>
              <a:t>Millaista tarinaa ihmisarvo kertoo osallisuudesta ja toimijuudesta? </a:t>
            </a:r>
            <a:br>
              <a:rPr lang="fi-FI" sz="3534" strike="sngStrike">
                <a:solidFill>
                  <a:schemeClr val="bg1"/>
                </a:solidFill>
              </a:rPr>
            </a:br>
            <a:r>
              <a:rPr lang="fi-FI" sz="3534">
                <a:solidFill>
                  <a:schemeClr val="bg1"/>
                </a:solidFill>
              </a:rPr>
              <a:t>Millaista tarinaa koetut osallisuuden ja toimijuuden paikat ja mahdollisuudet kertovat ihmisarvosta? </a:t>
            </a:r>
            <a:br>
              <a:rPr lang="fi-FI" sz="3534">
                <a:solidFill>
                  <a:schemeClr val="bg1"/>
                </a:solidFill>
              </a:rPr>
            </a:br>
            <a:endParaRPr lang="fi-FI" sz="3534">
              <a:solidFill>
                <a:schemeClr val="bg1"/>
              </a:solidFill>
            </a:endParaRPr>
          </a:p>
        </p:txBody>
      </p:sp>
      <p:sp>
        <p:nvSpPr>
          <p:cNvPr id="8" name="Tekstiruutu 7">
            <a:extLst>
              <a:ext uri="{FF2B5EF4-FFF2-40B4-BE49-F238E27FC236}">
                <a16:creationId xmlns:a16="http://schemas.microsoft.com/office/drawing/2014/main" id="{747B7ECD-615C-B526-6317-7AE3937E2B96}"/>
              </a:ext>
            </a:extLst>
          </p:cNvPr>
          <p:cNvSpPr txBox="1"/>
          <p:nvPr/>
        </p:nvSpPr>
        <p:spPr>
          <a:xfrm>
            <a:off x="3184071" y="5169664"/>
            <a:ext cx="6079671" cy="33855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algn="ctr"/>
            <a:r>
              <a:rPr lang="fi-FI" sz="1600">
                <a:solidFill>
                  <a:schemeClr val="bg1"/>
                </a:solidFill>
                <a:latin typeface="Roboto" panose="02000000000000000000" pitchFamily="2" charset="0"/>
                <a:ea typeface="Roboto" panose="02000000000000000000" pitchFamily="2" charset="0"/>
              </a:rPr>
              <a:t>Anna Pekkarinen, kehittämispäällikkö, Pikassos Oy</a:t>
            </a:r>
          </a:p>
        </p:txBody>
      </p:sp>
    </p:spTree>
    <p:extLst>
      <p:ext uri="{BB962C8B-B14F-4D97-AF65-F5344CB8AC3E}">
        <p14:creationId xmlns:p14="http://schemas.microsoft.com/office/powerpoint/2010/main" val="3129361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a:lstStyle/>
          <a:p>
            <a:r>
              <a:rPr lang="fi-FI" b="1">
                <a:latin typeface="+mj-lt"/>
              </a:rPr>
              <a:t>Yhteystiedot</a:t>
            </a:r>
          </a:p>
        </p:txBody>
      </p:sp>
      <p:sp>
        <p:nvSpPr>
          <p:cNvPr id="7" name="Sisällön paikkamerkki 6"/>
          <p:cNvSpPr>
            <a:spLocks noGrp="1"/>
          </p:cNvSpPr>
          <p:nvPr>
            <p:ph type="subTitle" idx="1"/>
          </p:nvPr>
        </p:nvSpPr>
        <p:spPr>
          <a:xfrm>
            <a:off x="5303912" y="2636912"/>
            <a:ext cx="6696744" cy="3005364"/>
          </a:xfrm>
        </p:spPr>
        <p:txBody>
          <a:bodyPr/>
          <a:lstStyle/>
          <a:p>
            <a:r>
              <a:rPr lang="fi-FI"/>
              <a:t>Elina Perkiö p. 044 4811086 &amp; Elina Karri p. 044 4863634</a:t>
            </a:r>
            <a:br>
              <a:rPr lang="fi-FI"/>
            </a:br>
            <a:r>
              <a:rPr lang="fi-FI"/>
              <a:t>Sosiaalipalvelujen toimialue </a:t>
            </a:r>
            <a:br>
              <a:rPr lang="fi-FI"/>
            </a:br>
            <a:r>
              <a:rPr lang="fi-FI">
                <a:hlinkClick r:id="rId2"/>
              </a:rPr>
              <a:t>etunimi.sukunimi@pirha.fi</a:t>
            </a:r>
            <a:endParaRPr lang="fi-FI"/>
          </a:p>
          <a:p>
            <a:r>
              <a:rPr lang="fi-FI"/>
              <a:t>Materiaalit:</a:t>
            </a:r>
          </a:p>
          <a:p>
            <a:r>
              <a:rPr lang="fi-FI">
                <a:hlinkClick r:id="rId3"/>
              </a:rPr>
              <a:t>Kohti-liikkuvaa-moniammatillista-asunnottomuustyota-VALMIS.pdf (ysaatio.fi)</a:t>
            </a:r>
            <a:endParaRPr lang="fi-FI"/>
          </a:p>
          <a:p>
            <a:r>
              <a:rPr lang="fi-FI">
                <a:hlinkClick r:id="rId4"/>
              </a:rPr>
              <a:t>asunnottomuus-pirkanmaalla-2023-sosiaalinen-raportti (pirha.fi)</a:t>
            </a:r>
            <a:br>
              <a:rPr lang="fi-FI"/>
            </a:br>
            <a:br>
              <a:rPr lang="fi-FI"/>
            </a:br>
            <a:endParaRPr lang="fi-FI"/>
          </a:p>
          <a:p>
            <a:endParaRPr lang="fi-FI"/>
          </a:p>
        </p:txBody>
      </p:sp>
    </p:spTree>
    <p:extLst>
      <p:ext uri="{BB962C8B-B14F-4D97-AF65-F5344CB8AC3E}">
        <p14:creationId xmlns:p14="http://schemas.microsoft.com/office/powerpoint/2010/main" val="2530766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176CF51C-A040-3AAE-D6FE-3A8A7CF313DF}"/>
              </a:ext>
            </a:extLst>
          </p:cNvPr>
          <p:cNvSpPr>
            <a:spLocks noGrp="1"/>
          </p:cNvSpPr>
          <p:nvPr>
            <p:ph type="subTitle" idx="1"/>
          </p:nvPr>
        </p:nvSpPr>
        <p:spPr>
          <a:xfrm>
            <a:off x="2711400" y="875539"/>
            <a:ext cx="9088714" cy="3940300"/>
          </a:xfrm>
        </p:spPr>
        <p:txBody>
          <a:bodyPr>
            <a:noAutofit/>
          </a:bodyPr>
          <a:lstStyle/>
          <a:p>
            <a:pPr algn="l" rtl="0" fontAlgn="base"/>
            <a:r>
              <a:rPr lang="fi-FI" sz="4800" b="1">
                <a:latin typeface="Centaur" panose="02030504050205020304" pitchFamily="18" charset="0"/>
                <a:ea typeface="Cantarell"/>
                <a:cs typeface="Arial" panose="020B0604020202020204" pitchFamily="34" charset="0"/>
              </a:rPr>
              <a:t>Asumisen onnistuminen neurokirjolla – </a:t>
            </a:r>
          </a:p>
          <a:p>
            <a:pPr algn="l" rtl="0" fontAlgn="base"/>
            <a:endParaRPr lang="fi-FI" sz="4800" b="1" i="1">
              <a:latin typeface="Centaur" panose="02030504050205020304" pitchFamily="18" charset="0"/>
              <a:ea typeface="Cantarell"/>
              <a:cs typeface="Arial" panose="020B0604020202020204" pitchFamily="34" charset="0"/>
            </a:endParaRPr>
          </a:p>
          <a:p>
            <a:pPr algn="l" rtl="0" fontAlgn="base"/>
            <a:r>
              <a:rPr lang="fi-FI" sz="4400" i="1">
                <a:latin typeface="Centaur" panose="02030504050205020304" pitchFamily="18" charset="0"/>
                <a:ea typeface="Cantarell"/>
                <a:cs typeface="Arial" panose="020B0604020202020204" pitchFamily="34" charset="0"/>
              </a:rPr>
              <a:t>Anna Taavitsainen, </a:t>
            </a:r>
          </a:p>
          <a:p>
            <a:pPr algn="l" rtl="0" fontAlgn="base"/>
            <a:r>
              <a:rPr lang="fi-FI" sz="4400" i="1">
                <a:latin typeface="Centaur" panose="02030504050205020304" pitchFamily="18" charset="0"/>
                <a:ea typeface="Cantarell"/>
                <a:cs typeface="Arial" panose="020B0604020202020204" pitchFamily="34" charset="0"/>
              </a:rPr>
              <a:t>Rikoksettoman elämän tukisäätiö</a:t>
            </a:r>
            <a:r>
              <a:rPr lang="fi-FI" sz="4400" i="1">
                <a:latin typeface="Open Sans" panose="020B0606030504020204" pitchFamily="34" charset="0"/>
                <a:ea typeface="Cantarell"/>
                <a:cs typeface="Times New Roman" panose="02020603050405020304" pitchFamily="18" charset="0"/>
              </a:rPr>
              <a:t> </a:t>
            </a:r>
            <a:r>
              <a:rPr lang="fi-FI" sz="4400" i="1">
                <a:latin typeface="Centaur" panose="02030504050205020304" pitchFamily="18" charset="0"/>
                <a:ea typeface="Cantarell"/>
                <a:cs typeface="Arial" panose="020B0604020202020204" pitchFamily="34" charset="0"/>
              </a:rPr>
              <a:t>asiantuntija, oppimisvalmennus</a:t>
            </a:r>
            <a:endParaRPr lang="en-FI" sz="4400"/>
          </a:p>
        </p:txBody>
      </p:sp>
      <p:pic>
        <p:nvPicPr>
          <p:cNvPr id="6" name="Kuva 5" descr="Kuva, joka sisältää kohteen Fontti, teksti, Sähkönsininen, Grafiikka&#10;&#10;Kuvaus luotu automaattisesti">
            <a:extLst>
              <a:ext uri="{FF2B5EF4-FFF2-40B4-BE49-F238E27FC236}">
                <a16:creationId xmlns:a16="http://schemas.microsoft.com/office/drawing/2014/main" id="{DD6D5A7B-C82E-DEEF-87C9-8A71A2287258}"/>
              </a:ext>
            </a:extLst>
          </p:cNvPr>
          <p:cNvPicPr>
            <a:picLocks noChangeAspect="1"/>
          </p:cNvPicPr>
          <p:nvPr/>
        </p:nvPicPr>
        <p:blipFill>
          <a:blip r:embed="rId2"/>
          <a:stretch>
            <a:fillRect/>
          </a:stretch>
        </p:blipFill>
        <p:spPr>
          <a:xfrm>
            <a:off x="10591800" y="5101718"/>
            <a:ext cx="1208314" cy="662754"/>
          </a:xfrm>
          <a:prstGeom prst="rect">
            <a:avLst/>
          </a:prstGeom>
        </p:spPr>
      </p:pic>
    </p:spTree>
    <p:extLst>
      <p:ext uri="{BB962C8B-B14F-4D97-AF65-F5344CB8AC3E}">
        <p14:creationId xmlns:p14="http://schemas.microsoft.com/office/powerpoint/2010/main" val="817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A65BFF-973A-B34A-E663-FA6BD3925B07}"/>
              </a:ext>
            </a:extLst>
          </p:cNvPr>
          <p:cNvSpPr>
            <a:spLocks noGrp="1"/>
          </p:cNvSpPr>
          <p:nvPr>
            <p:ph type="ctrTitle"/>
          </p:nvPr>
        </p:nvSpPr>
        <p:spPr>
          <a:xfrm>
            <a:off x="2992852" y="1724244"/>
            <a:ext cx="7628849" cy="2387600"/>
          </a:xfrm>
        </p:spPr>
        <p:txBody>
          <a:bodyPr>
            <a:normAutofit/>
          </a:bodyPr>
          <a:lstStyle/>
          <a:p>
            <a:r>
              <a:rPr lang="fi-FI" sz="4800"/>
              <a:t>Lounastauko, palaamme klo 12.00 </a:t>
            </a:r>
          </a:p>
        </p:txBody>
      </p:sp>
    </p:spTree>
    <p:extLst>
      <p:ext uri="{BB962C8B-B14F-4D97-AF65-F5344CB8AC3E}">
        <p14:creationId xmlns:p14="http://schemas.microsoft.com/office/powerpoint/2010/main" val="74337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CE0502-3DB1-2649-9FF9-7579E3BE5464}"/>
              </a:ext>
            </a:extLst>
          </p:cNvPr>
          <p:cNvSpPr>
            <a:spLocks noGrp="1"/>
          </p:cNvSpPr>
          <p:nvPr>
            <p:ph sz="half" idx="1"/>
          </p:nvPr>
        </p:nvSpPr>
        <p:spPr>
          <a:xfrm>
            <a:off x="838200" y="1903638"/>
            <a:ext cx="5259320" cy="3729034"/>
          </a:xfrm>
        </p:spPr>
        <p:txBody>
          <a:bodyPr vert="horz" lIns="91440" tIns="45720" rIns="91440" bIns="45720" rtlCol="0">
            <a:normAutofit/>
          </a:bodyPr>
          <a:lstStyle/>
          <a:p>
            <a:pPr>
              <a:lnSpc>
                <a:spcPct val="90000"/>
              </a:lnSpc>
              <a:spcBef>
                <a:spcPts val="0"/>
              </a:spcBef>
              <a:spcAft>
                <a:spcPts val="600"/>
              </a:spcAft>
            </a:pPr>
            <a:r>
              <a:rPr lang="fi-FI" sz="2000">
                <a:solidFill>
                  <a:schemeClr val="tx1"/>
                </a:solidFill>
                <a:latin typeface="+mn-lt"/>
                <a:ea typeface="+mn-ea"/>
                <a:cs typeface="+mn-cs"/>
              </a:rPr>
              <a:t>Liisa Päivärinta, väkivaltatyön asiantuntija &amp; Mikko, </a:t>
            </a:r>
            <a:r>
              <a:rPr lang="fi-FI" sz="2000" err="1">
                <a:solidFill>
                  <a:schemeClr val="tx1"/>
                </a:solidFill>
                <a:latin typeface="+mn-lt"/>
                <a:ea typeface="+mn-ea"/>
                <a:cs typeface="+mn-cs"/>
              </a:rPr>
              <a:t>Aggredin</a:t>
            </a:r>
            <a:r>
              <a:rPr lang="fi-FI" sz="2000">
                <a:solidFill>
                  <a:schemeClr val="tx1"/>
                </a:solidFill>
                <a:latin typeface="+mn-lt"/>
                <a:ea typeface="+mn-ea"/>
                <a:cs typeface="+mn-cs"/>
              </a:rPr>
              <a:t> asiakas, </a:t>
            </a:r>
            <a:r>
              <a:rPr lang="fi-FI" sz="2000" err="1">
                <a:solidFill>
                  <a:schemeClr val="tx1"/>
                </a:solidFill>
                <a:latin typeface="+mn-lt"/>
                <a:ea typeface="+mn-ea"/>
                <a:cs typeface="+mn-cs"/>
              </a:rPr>
              <a:t>Aggredi</a:t>
            </a:r>
            <a:r>
              <a:rPr lang="fi-FI" sz="2000">
                <a:solidFill>
                  <a:schemeClr val="tx1"/>
                </a:solidFill>
                <a:latin typeface="+mn-lt"/>
                <a:ea typeface="+mn-ea"/>
                <a:cs typeface="+mn-cs"/>
              </a:rPr>
              <a:t> Pirkanmaa/ Tampereen ensi- ja turvakoti ry</a:t>
            </a:r>
            <a:endParaRPr lang="en-US" sz="2000">
              <a:solidFill>
                <a:schemeClr val="tx1"/>
              </a:solidFill>
              <a:latin typeface="+mn-lt"/>
              <a:ea typeface="+mn-ea"/>
              <a:cs typeface="+mn-cs"/>
            </a:endParaRPr>
          </a:p>
        </p:txBody>
      </p:sp>
      <p:sp>
        <p:nvSpPr>
          <p:cNvPr id="5" name="Otsikko 4">
            <a:extLst>
              <a:ext uri="{FF2B5EF4-FFF2-40B4-BE49-F238E27FC236}">
                <a16:creationId xmlns:a16="http://schemas.microsoft.com/office/drawing/2014/main" id="{DB298F41-0222-BE6F-B511-08AF317E89B3}"/>
              </a:ext>
            </a:extLst>
          </p:cNvPr>
          <p:cNvSpPr>
            <a:spLocks noGrp="1"/>
          </p:cNvSpPr>
          <p:nvPr>
            <p:ph type="title"/>
          </p:nvPr>
        </p:nvSpPr>
        <p:spPr/>
        <p:txBody>
          <a:bodyPr/>
          <a:lstStyle/>
          <a:p>
            <a:r>
              <a:rPr lang="fi-FI"/>
              <a:t>”Väkivalta ei </a:t>
            </a:r>
            <a:r>
              <a:rPr lang="fi-FI" err="1"/>
              <a:t>oo</a:t>
            </a:r>
            <a:r>
              <a:rPr lang="fi-FI"/>
              <a:t> </a:t>
            </a:r>
            <a:r>
              <a:rPr lang="fi-FI" err="1"/>
              <a:t>mulle</a:t>
            </a:r>
            <a:r>
              <a:rPr lang="fi-FI"/>
              <a:t> mikään ongelma” – </a:t>
            </a:r>
            <a:r>
              <a:rPr lang="fi-FI" err="1"/>
              <a:t>Aggredi</a:t>
            </a:r>
            <a:r>
              <a:rPr lang="fi-FI"/>
              <a:t> osana asiakkaan elämänpolkua</a:t>
            </a:r>
          </a:p>
        </p:txBody>
      </p:sp>
      <p:pic>
        <p:nvPicPr>
          <p:cNvPr id="2" name="Picture 2" descr="A black and white and pink rectangles&#10;&#10;Description automatically generated">
            <a:extLst>
              <a:ext uri="{FF2B5EF4-FFF2-40B4-BE49-F238E27FC236}">
                <a16:creationId xmlns:a16="http://schemas.microsoft.com/office/drawing/2014/main" id="{0922F88E-12CF-B943-0F90-38959C26DDF2}"/>
              </a:ext>
            </a:extLst>
          </p:cNvPr>
          <p:cNvPicPr>
            <a:picLocks noChangeAspect="1"/>
          </p:cNvPicPr>
          <p:nvPr/>
        </p:nvPicPr>
        <p:blipFill>
          <a:blip r:embed="rId2"/>
          <a:stretch>
            <a:fillRect/>
          </a:stretch>
        </p:blipFill>
        <p:spPr>
          <a:xfrm>
            <a:off x="10639425" y="6176964"/>
            <a:ext cx="1070025" cy="318460"/>
          </a:xfrm>
          <a:prstGeom prst="rect">
            <a:avLst/>
          </a:prstGeom>
        </p:spPr>
      </p:pic>
      <p:pic>
        <p:nvPicPr>
          <p:cNvPr id="4" name="Kuva 3" descr="Kuva, joka sisältää kohteen Fontti, teksti, Sähkönsininen, Grafiikka&#10;&#10;Kuvaus luotu automaattisesti">
            <a:extLst>
              <a:ext uri="{FF2B5EF4-FFF2-40B4-BE49-F238E27FC236}">
                <a16:creationId xmlns:a16="http://schemas.microsoft.com/office/drawing/2014/main" id="{DB4B86B4-AB21-9781-B195-F2BA8BB5177E}"/>
              </a:ext>
            </a:extLst>
          </p:cNvPr>
          <p:cNvPicPr>
            <a:picLocks noChangeAspect="1"/>
          </p:cNvPicPr>
          <p:nvPr/>
        </p:nvPicPr>
        <p:blipFill>
          <a:blip r:embed="rId3"/>
          <a:stretch>
            <a:fillRect/>
          </a:stretch>
        </p:blipFill>
        <p:spPr>
          <a:xfrm>
            <a:off x="10591800" y="5101718"/>
            <a:ext cx="1208314" cy="662754"/>
          </a:xfrm>
          <a:prstGeom prst="rect">
            <a:avLst/>
          </a:prstGeom>
        </p:spPr>
      </p:pic>
      <p:pic>
        <p:nvPicPr>
          <p:cNvPr id="9" name="Sisällön paikkamerkki 8">
            <a:extLst>
              <a:ext uri="{FF2B5EF4-FFF2-40B4-BE49-F238E27FC236}">
                <a16:creationId xmlns:a16="http://schemas.microsoft.com/office/drawing/2014/main" id="{203F02AB-1999-B993-3AA6-21BA8EA1E9C6}"/>
              </a:ext>
            </a:extLst>
          </p:cNvPr>
          <p:cNvPicPr>
            <a:picLocks noGrp="1" noChangeAspect="1"/>
          </p:cNvPicPr>
          <p:nvPr>
            <p:ph sz="half" idx="2"/>
          </p:nvPr>
        </p:nvPicPr>
        <p:blipFill>
          <a:blip r:embed="rId4"/>
          <a:stretch>
            <a:fillRect/>
          </a:stretch>
        </p:blipFill>
        <p:spPr>
          <a:xfrm>
            <a:off x="7764215" y="1825625"/>
            <a:ext cx="2126158" cy="3779838"/>
          </a:xfrm>
          <a:prstGeom prst="rect">
            <a:avLst/>
          </a:prstGeom>
        </p:spPr>
      </p:pic>
    </p:spTree>
    <p:extLst>
      <p:ext uri="{BB962C8B-B14F-4D97-AF65-F5344CB8AC3E}">
        <p14:creationId xmlns:p14="http://schemas.microsoft.com/office/powerpoint/2010/main" val="2415164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1928E2-3900-14C9-FBA5-AF3516C90DF9}"/>
              </a:ext>
            </a:extLst>
          </p:cNvPr>
          <p:cNvSpPr>
            <a:spLocks noGrp="1"/>
          </p:cNvSpPr>
          <p:nvPr>
            <p:ph type="ctrTitle"/>
          </p:nvPr>
        </p:nvSpPr>
        <p:spPr>
          <a:xfrm>
            <a:off x="538740" y="1841947"/>
            <a:ext cx="11114519" cy="1777677"/>
          </a:xfrm>
        </p:spPr>
        <p:txBody>
          <a:bodyPr/>
          <a:lstStyle/>
          <a:p>
            <a:br>
              <a:rPr lang="fi-FI"/>
            </a:br>
            <a:br>
              <a:rPr lang="fi-FI"/>
            </a:br>
            <a:br>
              <a:rPr lang="fi-FI"/>
            </a:br>
            <a:br>
              <a:rPr lang="fi-FI"/>
            </a:br>
            <a:r>
              <a:rPr lang="fi-FI"/>
              <a:t>”Väkivalta ei </a:t>
            </a:r>
            <a:r>
              <a:rPr lang="fi-FI" err="1"/>
              <a:t>oo</a:t>
            </a:r>
            <a:r>
              <a:rPr lang="fi-FI"/>
              <a:t> </a:t>
            </a:r>
            <a:r>
              <a:rPr lang="fi-FI" err="1"/>
              <a:t>mulle</a:t>
            </a:r>
            <a:r>
              <a:rPr lang="fi-FI"/>
              <a:t> mikään ongelma”</a:t>
            </a:r>
            <a:br>
              <a:rPr lang="fi-FI"/>
            </a:br>
            <a:br>
              <a:rPr lang="fi-FI"/>
            </a:br>
            <a:r>
              <a:rPr lang="fi-FI" sz="3200" err="1"/>
              <a:t>aggredi</a:t>
            </a:r>
            <a:r>
              <a:rPr lang="fi-FI" sz="3200"/>
              <a:t> osana  asiakkaan elämänpolkua </a:t>
            </a:r>
            <a:endParaRPr lang="fi-FI" sz="3200">
              <a:solidFill>
                <a:srgbClr val="DFA0C9"/>
              </a:solidFill>
            </a:endParaRPr>
          </a:p>
        </p:txBody>
      </p:sp>
      <p:sp>
        <p:nvSpPr>
          <p:cNvPr id="3" name="Alaotsikko 2">
            <a:extLst>
              <a:ext uri="{FF2B5EF4-FFF2-40B4-BE49-F238E27FC236}">
                <a16:creationId xmlns:a16="http://schemas.microsoft.com/office/drawing/2014/main" id="{F29C322A-F559-F40F-7CBD-BB3E3C163598}"/>
              </a:ext>
            </a:extLst>
          </p:cNvPr>
          <p:cNvSpPr>
            <a:spLocks noGrp="1"/>
          </p:cNvSpPr>
          <p:nvPr>
            <p:ph type="subTitle" idx="1"/>
          </p:nvPr>
        </p:nvSpPr>
        <p:spPr>
          <a:xfrm>
            <a:off x="1524000" y="3830639"/>
            <a:ext cx="9144000" cy="284163"/>
          </a:xfrm>
        </p:spPr>
        <p:txBody>
          <a:bodyPr>
            <a:noAutofit/>
          </a:bodyPr>
          <a:lstStyle/>
          <a:p>
            <a:r>
              <a:rPr lang="fi-FI" sz="1000"/>
              <a:t>VAT is </a:t>
            </a:r>
            <a:r>
              <a:rPr lang="fi-FI" sz="1000" err="1"/>
              <a:t>love</a:t>
            </a:r>
            <a:r>
              <a:rPr lang="fi-FI" sz="1000"/>
              <a:t> 14.2.2024</a:t>
            </a:r>
          </a:p>
          <a:p>
            <a:r>
              <a:rPr lang="fi-FI" sz="1000"/>
              <a:t>Liisa Päivärinta, väkivaltatyön asiantuntija, </a:t>
            </a:r>
            <a:r>
              <a:rPr lang="fi-FI" sz="1000" err="1"/>
              <a:t>Aggredi</a:t>
            </a:r>
            <a:r>
              <a:rPr lang="fi-FI" sz="1000"/>
              <a:t> Pirkanmaa</a:t>
            </a:r>
          </a:p>
          <a:p>
            <a:r>
              <a:rPr lang="fi-FI" sz="1000"/>
              <a:t>Mikko, </a:t>
            </a:r>
            <a:r>
              <a:rPr lang="fi-FI" sz="1000" err="1"/>
              <a:t>Aggredin</a:t>
            </a:r>
            <a:r>
              <a:rPr lang="fi-FI" sz="1000"/>
              <a:t> asiakas</a:t>
            </a:r>
          </a:p>
        </p:txBody>
      </p:sp>
    </p:spTree>
    <p:extLst>
      <p:ext uri="{BB962C8B-B14F-4D97-AF65-F5344CB8AC3E}">
        <p14:creationId xmlns:p14="http://schemas.microsoft.com/office/powerpoint/2010/main" val="310405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FD5F39-56DC-5A86-8EA6-1F741AE44097}"/>
              </a:ext>
            </a:extLst>
          </p:cNvPr>
          <p:cNvSpPr>
            <a:spLocks noGrp="1"/>
          </p:cNvSpPr>
          <p:nvPr>
            <p:ph type="title"/>
          </p:nvPr>
        </p:nvSpPr>
        <p:spPr/>
        <p:txBody>
          <a:bodyPr/>
          <a:lstStyle/>
          <a:p>
            <a:r>
              <a:rPr lang="fi-FI" err="1"/>
              <a:t>Aggredi</a:t>
            </a:r>
            <a:r>
              <a:rPr lang="fi-FI"/>
              <a:t> </a:t>
            </a:r>
            <a:r>
              <a:rPr lang="fi-FI" err="1"/>
              <a:t>pirkanmaa</a:t>
            </a:r>
            <a:endParaRPr lang="fi-FI"/>
          </a:p>
        </p:txBody>
      </p:sp>
      <p:sp>
        <p:nvSpPr>
          <p:cNvPr id="3" name="Sisällön paikkamerkki 2">
            <a:extLst>
              <a:ext uri="{FF2B5EF4-FFF2-40B4-BE49-F238E27FC236}">
                <a16:creationId xmlns:a16="http://schemas.microsoft.com/office/drawing/2014/main" id="{F97560D6-C42A-76BE-E284-34E1827447A0}"/>
              </a:ext>
            </a:extLst>
          </p:cNvPr>
          <p:cNvSpPr>
            <a:spLocks noGrp="1"/>
          </p:cNvSpPr>
          <p:nvPr>
            <p:ph idx="1"/>
          </p:nvPr>
        </p:nvSpPr>
        <p:spPr/>
        <p:txBody>
          <a:bodyPr/>
          <a:lstStyle/>
          <a:p>
            <a:pPr lvl="0">
              <a:lnSpc>
                <a:spcPct val="100000"/>
              </a:lnSpc>
            </a:pPr>
            <a:r>
              <a:rPr lang="fi-FI" sz="1800"/>
              <a:t>Tampereen ensi- ja turvakoti ry:n STEA:n rahoittamaa toimintaa, ensin hankkeena (2020-2022) ja sen jälkeen (2023</a:t>
            </a:r>
            <a:r>
              <a:rPr lang="fi-FI" sz="1800">
                <a:sym typeface="Wingdings" panose="05000000000000000000" pitchFamily="2" charset="2"/>
              </a:rPr>
              <a:t>) pysyvänä toimintana</a:t>
            </a:r>
            <a:endParaRPr lang="fi-FI" sz="1800"/>
          </a:p>
          <a:p>
            <a:pPr lvl="0">
              <a:lnSpc>
                <a:spcPct val="100000"/>
              </a:lnSpc>
            </a:pPr>
            <a:r>
              <a:rPr lang="fi-FI" sz="1800"/>
              <a:t>Toimipiste osoitteessa Puutarhakatu 11C, Tampere</a:t>
            </a:r>
          </a:p>
          <a:p>
            <a:pPr lvl="0">
              <a:lnSpc>
                <a:spcPct val="100000"/>
              </a:lnSpc>
            </a:pPr>
            <a:r>
              <a:rPr lang="fi-FI" sz="1800"/>
              <a:t>Henkilökunta: 1 vastaava väkivaltatyön asiantuntija ja 2 väkivaltatyön asiantuntijaa</a:t>
            </a:r>
          </a:p>
          <a:p>
            <a:pPr marL="0" lvl="0" indent="0">
              <a:lnSpc>
                <a:spcPct val="100000"/>
              </a:lnSpc>
              <a:buNone/>
            </a:pPr>
            <a:endParaRPr lang="fi-FI" sz="1800"/>
          </a:p>
          <a:p>
            <a:pPr marL="0" lvl="0" indent="0">
              <a:lnSpc>
                <a:spcPct val="100000"/>
              </a:lnSpc>
              <a:buNone/>
            </a:pPr>
            <a:endParaRPr lang="fi-FI" sz="1800"/>
          </a:p>
          <a:p>
            <a:pPr lvl="0">
              <a:lnSpc>
                <a:spcPct val="100000"/>
              </a:lnSpc>
            </a:pPr>
            <a:r>
              <a:rPr lang="fi-FI" sz="1800"/>
              <a:t>Toiminta käynnistynyt Helsingissä vuonna 2006, nykyisin toimipisteitä yhteensä 7+3 paikkakunnalla</a:t>
            </a:r>
          </a:p>
          <a:p>
            <a:r>
              <a:rPr lang="fi-FI" sz="1800" err="1"/>
              <a:t>Aggredi</a:t>
            </a:r>
            <a:r>
              <a:rPr lang="fi-FI" sz="1800"/>
              <a:t> Primo</a:t>
            </a:r>
          </a:p>
          <a:p>
            <a:endParaRPr lang="fi-FI"/>
          </a:p>
        </p:txBody>
      </p:sp>
      <p:sp>
        <p:nvSpPr>
          <p:cNvPr id="4" name="Dian numeron paikkamerkki 3">
            <a:extLst>
              <a:ext uri="{FF2B5EF4-FFF2-40B4-BE49-F238E27FC236}">
                <a16:creationId xmlns:a16="http://schemas.microsoft.com/office/drawing/2014/main" id="{09CC5A48-7724-37EE-648B-FAA04F982A0D}"/>
              </a:ext>
            </a:extLst>
          </p:cNvPr>
          <p:cNvSpPr>
            <a:spLocks noGrp="1"/>
          </p:cNvSpPr>
          <p:nvPr>
            <p:ph type="sldNum" sz="quarter" idx="12"/>
          </p:nvPr>
        </p:nvSpPr>
        <p:spPr/>
        <p:txBody>
          <a:bodyPr/>
          <a:lstStyle/>
          <a:p>
            <a:fld id="{E13288F7-76E5-7043-9CF9-E79F30AE9A2B}" type="slidenum">
              <a:rPr lang="en-FI" smtClean="0"/>
              <a:t>35</a:t>
            </a:fld>
            <a:endParaRPr lang="en-FI"/>
          </a:p>
        </p:txBody>
      </p:sp>
    </p:spTree>
    <p:extLst>
      <p:ext uri="{BB962C8B-B14F-4D97-AF65-F5344CB8AC3E}">
        <p14:creationId xmlns:p14="http://schemas.microsoft.com/office/powerpoint/2010/main" val="494199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798EBA-BBF4-036B-09E1-74B879EBFF61}"/>
              </a:ext>
            </a:extLst>
          </p:cNvPr>
          <p:cNvSpPr>
            <a:spLocks noGrp="1"/>
          </p:cNvSpPr>
          <p:nvPr>
            <p:ph type="title"/>
          </p:nvPr>
        </p:nvSpPr>
        <p:spPr/>
        <p:txBody>
          <a:bodyPr/>
          <a:lstStyle/>
          <a:p>
            <a:r>
              <a:rPr lang="fi-FI"/>
              <a:t>Mikä on </a:t>
            </a:r>
            <a:r>
              <a:rPr lang="fi-FI" err="1"/>
              <a:t>aggredi</a:t>
            </a:r>
            <a:endParaRPr lang="fi-FI"/>
          </a:p>
        </p:txBody>
      </p:sp>
      <p:sp>
        <p:nvSpPr>
          <p:cNvPr id="3" name="Sisällön paikkamerkki 2">
            <a:extLst>
              <a:ext uri="{FF2B5EF4-FFF2-40B4-BE49-F238E27FC236}">
                <a16:creationId xmlns:a16="http://schemas.microsoft.com/office/drawing/2014/main" id="{931FE5A3-0673-46BB-578B-5591A30FE6B9}"/>
              </a:ext>
            </a:extLst>
          </p:cNvPr>
          <p:cNvSpPr>
            <a:spLocks noGrp="1"/>
          </p:cNvSpPr>
          <p:nvPr>
            <p:ph idx="1"/>
          </p:nvPr>
        </p:nvSpPr>
        <p:spPr/>
        <p:txBody>
          <a:bodyPr/>
          <a:lstStyle/>
          <a:p>
            <a:pPr>
              <a:lnSpc>
                <a:spcPct val="100000"/>
              </a:lnSpc>
            </a:pPr>
            <a:r>
              <a:rPr lang="fi-FI" sz="1800"/>
              <a:t>Kodin ulkopuolisiin väkivallantekijöihin keskittyvä hoidollinen työmuoto</a:t>
            </a:r>
          </a:p>
          <a:p>
            <a:pPr>
              <a:lnSpc>
                <a:spcPct val="100000"/>
              </a:lnSpc>
            </a:pPr>
            <a:r>
              <a:rPr lang="fi-FI" sz="1800"/>
              <a:t>Tavoitteena on saada väkivaltainen käytös vähenemään tai loppumaan</a:t>
            </a:r>
          </a:p>
          <a:p>
            <a:pPr>
              <a:lnSpc>
                <a:spcPct val="100000"/>
              </a:lnSpc>
            </a:pPr>
            <a:r>
              <a:rPr lang="fi-FI" sz="1800"/>
              <a:t>Asiakkuus ei edellytä päihteettömyyttä eikä rikoksettomuutta, vaan ainoastaan motivaation pyrkiä kohti väkivallatonta elämää</a:t>
            </a:r>
          </a:p>
          <a:p>
            <a:pPr>
              <a:lnSpc>
                <a:spcPct val="100000"/>
              </a:lnSpc>
            </a:pPr>
            <a:r>
              <a:rPr lang="fi-FI" sz="1800"/>
              <a:t>Osallistuminen on vapaaehtoista ja maksutonta, käyntikertojen määrää ei ole rajattu</a:t>
            </a:r>
          </a:p>
          <a:p>
            <a:pPr>
              <a:lnSpc>
                <a:spcPct val="100000"/>
              </a:lnSpc>
            </a:pPr>
            <a:r>
              <a:rPr lang="fi-FI" sz="1800"/>
              <a:t>Työparityö</a:t>
            </a:r>
          </a:p>
          <a:p>
            <a:pPr>
              <a:lnSpc>
                <a:spcPct val="100000"/>
              </a:lnSpc>
            </a:pPr>
            <a:r>
              <a:rPr lang="fi-FI" sz="1800"/>
              <a:t>Dialoginen ja reflektiivinen työskentely, pohjautuu sosiaaliseen konstruktionismiin</a:t>
            </a:r>
          </a:p>
          <a:p>
            <a:endParaRPr lang="fi-FI"/>
          </a:p>
        </p:txBody>
      </p:sp>
      <p:sp>
        <p:nvSpPr>
          <p:cNvPr id="4" name="Dian numeron paikkamerkki 3">
            <a:extLst>
              <a:ext uri="{FF2B5EF4-FFF2-40B4-BE49-F238E27FC236}">
                <a16:creationId xmlns:a16="http://schemas.microsoft.com/office/drawing/2014/main" id="{7DE3FAB8-9BFD-2C21-EB96-86919392EFB4}"/>
              </a:ext>
            </a:extLst>
          </p:cNvPr>
          <p:cNvSpPr>
            <a:spLocks noGrp="1"/>
          </p:cNvSpPr>
          <p:nvPr>
            <p:ph type="sldNum" sz="quarter" idx="12"/>
          </p:nvPr>
        </p:nvSpPr>
        <p:spPr/>
        <p:txBody>
          <a:bodyPr/>
          <a:lstStyle/>
          <a:p>
            <a:fld id="{E13288F7-76E5-7043-9CF9-E79F30AE9A2B}" type="slidenum">
              <a:rPr lang="en-FI" smtClean="0"/>
              <a:t>36</a:t>
            </a:fld>
            <a:endParaRPr lang="en-FI"/>
          </a:p>
        </p:txBody>
      </p:sp>
    </p:spTree>
    <p:extLst>
      <p:ext uri="{BB962C8B-B14F-4D97-AF65-F5344CB8AC3E}">
        <p14:creationId xmlns:p14="http://schemas.microsoft.com/office/powerpoint/2010/main" val="931950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D37427-5F0A-2D89-9767-082FD5050409}"/>
              </a:ext>
            </a:extLst>
          </p:cNvPr>
          <p:cNvSpPr>
            <a:spLocks noGrp="1"/>
          </p:cNvSpPr>
          <p:nvPr>
            <p:ph type="title"/>
          </p:nvPr>
        </p:nvSpPr>
        <p:spPr/>
        <p:txBody>
          <a:bodyPr/>
          <a:lstStyle/>
          <a:p>
            <a:r>
              <a:rPr lang="fi-FI"/>
              <a:t>kenelle</a:t>
            </a:r>
          </a:p>
        </p:txBody>
      </p:sp>
      <p:sp>
        <p:nvSpPr>
          <p:cNvPr id="3" name="Sisällön paikkamerkki 2">
            <a:extLst>
              <a:ext uri="{FF2B5EF4-FFF2-40B4-BE49-F238E27FC236}">
                <a16:creationId xmlns:a16="http://schemas.microsoft.com/office/drawing/2014/main" id="{5FF9807F-C5CC-5AF7-D653-339A66B4DE0D}"/>
              </a:ext>
            </a:extLst>
          </p:cNvPr>
          <p:cNvSpPr>
            <a:spLocks noGrp="1"/>
          </p:cNvSpPr>
          <p:nvPr>
            <p:ph idx="1"/>
          </p:nvPr>
        </p:nvSpPr>
        <p:spPr/>
        <p:txBody>
          <a:bodyPr/>
          <a:lstStyle/>
          <a:p>
            <a:pPr lvl="0">
              <a:lnSpc>
                <a:spcPct val="100000"/>
              </a:lnSpc>
            </a:pPr>
            <a:r>
              <a:rPr lang="fi-FI" sz="1800"/>
              <a:t>Kodin ulkopuolisiin väkivaltarikoksiin syyllistyneet 18–49-vuotiaat ilman kuntarajoitetta</a:t>
            </a:r>
          </a:p>
          <a:p>
            <a:pPr lvl="0">
              <a:lnSpc>
                <a:spcPct val="100000"/>
              </a:lnSpc>
            </a:pPr>
            <a:r>
              <a:rPr lang="fi-FI" sz="1800"/>
              <a:t>Vakavasti väkivallalla oireilevat tai omaa väkivaltaisuuttaan pohtivat</a:t>
            </a:r>
          </a:p>
          <a:p>
            <a:pPr lvl="0">
              <a:lnSpc>
                <a:spcPct val="100000"/>
              </a:lnSpc>
            </a:pPr>
            <a:r>
              <a:rPr lang="fi-FI" sz="1800"/>
              <a:t>Koulu- tai joukkosurmaa tai vakavaa väkivaltarikosta suunnittelevat (tässä kohderyhmässä otamme vastaan myös alaikäisiä asiakkaita)</a:t>
            </a:r>
          </a:p>
          <a:p>
            <a:pPr lvl="0">
              <a:lnSpc>
                <a:spcPct val="100000"/>
              </a:lnSpc>
            </a:pPr>
            <a:r>
              <a:rPr lang="fi-FI" sz="1800"/>
              <a:t>Ääriliikkeiden edustajat sekä taistelualueille lähtöä suunnittelevat ja sieltä palaavat </a:t>
            </a:r>
          </a:p>
          <a:p>
            <a:pPr lvl="0">
              <a:lnSpc>
                <a:spcPct val="100000"/>
              </a:lnSpc>
            </a:pPr>
            <a:r>
              <a:rPr lang="fi-FI" sz="1800"/>
              <a:t>Järjestäytyneestä rikollisuudesta irtaantuvat sekä heidän lähipiirinsä</a:t>
            </a:r>
          </a:p>
          <a:p>
            <a:pPr marL="0" lvl="0" indent="0">
              <a:lnSpc>
                <a:spcPct val="100000"/>
              </a:lnSpc>
              <a:buNone/>
            </a:pPr>
            <a:endParaRPr lang="fi-FI" sz="1800"/>
          </a:p>
          <a:p>
            <a:r>
              <a:rPr lang="fi-FI" sz="1800"/>
              <a:t>Asiakas voi itse ottaa yhteyttä </a:t>
            </a:r>
            <a:r>
              <a:rPr lang="fi-FI" sz="1800" err="1"/>
              <a:t>Aggredi</a:t>
            </a:r>
            <a:r>
              <a:rPr lang="fi-FI" sz="1800"/>
              <a:t>-työntekijöihin tai viranomainen ohjata mukaan toimintaan</a:t>
            </a:r>
          </a:p>
          <a:p>
            <a:endParaRPr lang="fi-FI"/>
          </a:p>
        </p:txBody>
      </p:sp>
      <p:sp>
        <p:nvSpPr>
          <p:cNvPr id="4" name="Dian numeron paikkamerkki 3">
            <a:extLst>
              <a:ext uri="{FF2B5EF4-FFF2-40B4-BE49-F238E27FC236}">
                <a16:creationId xmlns:a16="http://schemas.microsoft.com/office/drawing/2014/main" id="{07ECB743-D0BF-2093-4C58-F8A2C91BE467}"/>
              </a:ext>
            </a:extLst>
          </p:cNvPr>
          <p:cNvSpPr>
            <a:spLocks noGrp="1"/>
          </p:cNvSpPr>
          <p:nvPr>
            <p:ph type="sldNum" sz="quarter" idx="12"/>
          </p:nvPr>
        </p:nvSpPr>
        <p:spPr/>
        <p:txBody>
          <a:bodyPr/>
          <a:lstStyle/>
          <a:p>
            <a:fld id="{E13288F7-76E5-7043-9CF9-E79F30AE9A2B}" type="slidenum">
              <a:rPr lang="en-FI" smtClean="0"/>
              <a:t>37</a:t>
            </a:fld>
            <a:endParaRPr lang="en-FI"/>
          </a:p>
        </p:txBody>
      </p:sp>
    </p:spTree>
    <p:extLst>
      <p:ext uri="{BB962C8B-B14F-4D97-AF65-F5344CB8AC3E}">
        <p14:creationId xmlns:p14="http://schemas.microsoft.com/office/powerpoint/2010/main" val="1464275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6E4CF4-89C7-E1B0-A124-7F5CDAF21158}"/>
              </a:ext>
            </a:extLst>
          </p:cNvPr>
          <p:cNvSpPr>
            <a:spLocks noGrp="1"/>
          </p:cNvSpPr>
          <p:nvPr>
            <p:ph type="title"/>
          </p:nvPr>
        </p:nvSpPr>
        <p:spPr/>
        <p:txBody>
          <a:bodyPr/>
          <a:lstStyle/>
          <a:p>
            <a:r>
              <a:rPr lang="fi-FI"/>
              <a:t>asiakkaat</a:t>
            </a:r>
          </a:p>
        </p:txBody>
      </p:sp>
      <p:sp>
        <p:nvSpPr>
          <p:cNvPr id="3" name="Sisällön paikkamerkki 2">
            <a:extLst>
              <a:ext uri="{FF2B5EF4-FFF2-40B4-BE49-F238E27FC236}">
                <a16:creationId xmlns:a16="http://schemas.microsoft.com/office/drawing/2014/main" id="{205D663D-A4E4-892B-C38F-4BF4706C138D}"/>
              </a:ext>
            </a:extLst>
          </p:cNvPr>
          <p:cNvSpPr>
            <a:spLocks noGrp="1"/>
          </p:cNvSpPr>
          <p:nvPr>
            <p:ph idx="1"/>
          </p:nvPr>
        </p:nvSpPr>
        <p:spPr/>
        <p:txBody>
          <a:bodyPr/>
          <a:lstStyle/>
          <a:p>
            <a:pPr lvl="0">
              <a:lnSpc>
                <a:spcPct val="100000"/>
              </a:lnSpc>
            </a:pPr>
            <a:r>
              <a:rPr lang="fi-FI" sz="2000"/>
              <a:t>Valtaosa miehiä</a:t>
            </a:r>
          </a:p>
          <a:p>
            <a:pPr lvl="0">
              <a:lnSpc>
                <a:spcPct val="100000"/>
              </a:lnSpc>
            </a:pPr>
            <a:r>
              <a:rPr lang="fi-FI" sz="2000"/>
              <a:t>Monilla taustalla uhrikokemuksia</a:t>
            </a:r>
          </a:p>
          <a:p>
            <a:pPr lvl="1">
              <a:lnSpc>
                <a:spcPct val="100000"/>
              </a:lnSpc>
            </a:pPr>
            <a:r>
              <a:rPr lang="fi-FI" sz="1600"/>
              <a:t>Lapsuuden kaltoinkohtelu</a:t>
            </a:r>
          </a:p>
          <a:p>
            <a:pPr lvl="1">
              <a:lnSpc>
                <a:spcPct val="100000"/>
              </a:lnSpc>
            </a:pPr>
            <a:r>
              <a:rPr lang="fi-FI" sz="1600"/>
              <a:t>Perheväkivalta</a:t>
            </a:r>
          </a:p>
          <a:p>
            <a:pPr lvl="1">
              <a:lnSpc>
                <a:spcPct val="100000"/>
              </a:lnSpc>
            </a:pPr>
            <a:r>
              <a:rPr lang="fi-FI" sz="1600"/>
              <a:t>Kouluväkivalta</a:t>
            </a:r>
          </a:p>
          <a:p>
            <a:pPr lvl="1">
              <a:lnSpc>
                <a:spcPct val="100000"/>
              </a:lnSpc>
              <a:buFont typeface="Wingdings" panose="05000000000000000000" pitchFamily="2" charset="2"/>
              <a:buChar char="à"/>
            </a:pPr>
            <a:r>
              <a:rPr lang="fi-FI" sz="1600">
                <a:sym typeface="Wingdings" panose="05000000000000000000" pitchFamily="2" charset="2"/>
              </a:rPr>
              <a:t>Uhrista tekijäksi</a:t>
            </a:r>
          </a:p>
          <a:p>
            <a:pPr>
              <a:lnSpc>
                <a:spcPct val="100000"/>
              </a:lnSpc>
            </a:pPr>
            <a:r>
              <a:rPr lang="fi-FI" sz="2000"/>
              <a:t>Väkivalta ei ole ongelma</a:t>
            </a:r>
          </a:p>
          <a:p>
            <a:pPr lvl="1">
              <a:lnSpc>
                <a:spcPct val="100000"/>
              </a:lnSpc>
            </a:pPr>
            <a:r>
              <a:rPr lang="fi-FI" sz="1600"/>
              <a:t>Teolle etsitään oikeutus, eikä se aiheuta katumusta tai häpeää</a:t>
            </a:r>
          </a:p>
          <a:p>
            <a:pPr lvl="1">
              <a:lnSpc>
                <a:spcPct val="100000"/>
              </a:lnSpc>
            </a:pPr>
            <a:r>
              <a:rPr lang="fi-FI" sz="1600"/>
              <a:t>Perusteena oman elinympäristön normit, ”väkivalta kuuluu alamaailmaan”</a:t>
            </a:r>
          </a:p>
          <a:p>
            <a:pPr lvl="1">
              <a:lnSpc>
                <a:spcPct val="100000"/>
              </a:lnSpc>
            </a:pPr>
            <a:r>
              <a:rPr lang="fi-FI" sz="1600"/>
              <a:t>Väkivalta on opittu ratkaisutapa</a:t>
            </a:r>
          </a:p>
          <a:p>
            <a:endParaRPr lang="fi-FI"/>
          </a:p>
        </p:txBody>
      </p:sp>
      <p:sp>
        <p:nvSpPr>
          <p:cNvPr id="4" name="Dian numeron paikkamerkki 3">
            <a:extLst>
              <a:ext uri="{FF2B5EF4-FFF2-40B4-BE49-F238E27FC236}">
                <a16:creationId xmlns:a16="http://schemas.microsoft.com/office/drawing/2014/main" id="{4BCB13C9-B1D4-EE40-A32E-6FE44B0C9C3C}"/>
              </a:ext>
            </a:extLst>
          </p:cNvPr>
          <p:cNvSpPr>
            <a:spLocks noGrp="1"/>
          </p:cNvSpPr>
          <p:nvPr>
            <p:ph type="sldNum" sz="quarter" idx="12"/>
          </p:nvPr>
        </p:nvSpPr>
        <p:spPr/>
        <p:txBody>
          <a:bodyPr/>
          <a:lstStyle/>
          <a:p>
            <a:fld id="{E13288F7-76E5-7043-9CF9-E79F30AE9A2B}" type="slidenum">
              <a:rPr lang="en-FI" smtClean="0"/>
              <a:t>38</a:t>
            </a:fld>
            <a:endParaRPr lang="en-FI"/>
          </a:p>
        </p:txBody>
      </p:sp>
    </p:spTree>
    <p:extLst>
      <p:ext uri="{BB962C8B-B14F-4D97-AF65-F5344CB8AC3E}">
        <p14:creationId xmlns:p14="http://schemas.microsoft.com/office/powerpoint/2010/main" val="1709836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FF0060-24A8-A882-B92A-8E28E8532D1E}"/>
              </a:ext>
            </a:extLst>
          </p:cNvPr>
          <p:cNvSpPr>
            <a:spLocks noGrp="1"/>
          </p:cNvSpPr>
          <p:nvPr>
            <p:ph type="title"/>
          </p:nvPr>
        </p:nvSpPr>
        <p:spPr/>
        <p:txBody>
          <a:bodyPr/>
          <a:lstStyle/>
          <a:p>
            <a:r>
              <a:rPr lang="fi-FI"/>
              <a:t>vaikuttavuus</a:t>
            </a:r>
          </a:p>
        </p:txBody>
      </p:sp>
      <p:sp>
        <p:nvSpPr>
          <p:cNvPr id="3" name="Sisällön paikkamerkki 2">
            <a:extLst>
              <a:ext uri="{FF2B5EF4-FFF2-40B4-BE49-F238E27FC236}">
                <a16:creationId xmlns:a16="http://schemas.microsoft.com/office/drawing/2014/main" id="{A0317720-989E-7FA2-AFCC-1453052F2CBE}"/>
              </a:ext>
            </a:extLst>
          </p:cNvPr>
          <p:cNvSpPr>
            <a:spLocks noGrp="1"/>
          </p:cNvSpPr>
          <p:nvPr>
            <p:ph idx="1"/>
          </p:nvPr>
        </p:nvSpPr>
        <p:spPr/>
        <p:txBody>
          <a:bodyPr/>
          <a:lstStyle/>
          <a:p>
            <a:pPr>
              <a:lnSpc>
                <a:spcPct val="100000"/>
              </a:lnSpc>
            </a:pPr>
            <a:r>
              <a:rPr lang="fi-FI">
                <a:solidFill>
                  <a:prstClr val="black"/>
                </a:solidFill>
              </a:rPr>
              <a:t>Vaikuttavuuden seuranta alussa sekä systemaattisesti läpi työskentelyn</a:t>
            </a:r>
          </a:p>
          <a:p>
            <a:pPr>
              <a:lnSpc>
                <a:spcPct val="100000"/>
              </a:lnSpc>
            </a:pPr>
            <a:r>
              <a:rPr lang="fi-FI">
                <a:solidFill>
                  <a:prstClr val="black"/>
                </a:solidFill>
              </a:rPr>
              <a:t>Muutoksesta kertoo:</a:t>
            </a:r>
          </a:p>
          <a:p>
            <a:pPr lvl="1">
              <a:lnSpc>
                <a:spcPct val="100000"/>
              </a:lnSpc>
            </a:pPr>
            <a:r>
              <a:rPr lang="fi-FI" sz="1800">
                <a:solidFill>
                  <a:prstClr val="black"/>
                </a:solidFill>
              </a:rPr>
              <a:t>Sitoutumisen aste</a:t>
            </a:r>
          </a:p>
          <a:p>
            <a:pPr lvl="1">
              <a:lnSpc>
                <a:spcPct val="100000"/>
              </a:lnSpc>
            </a:pPr>
            <a:r>
              <a:rPr lang="fi-FI" sz="1800">
                <a:solidFill>
                  <a:prstClr val="black"/>
                </a:solidFill>
              </a:rPr>
              <a:t>Asiakkaan käyttämän kielen muutokset</a:t>
            </a:r>
          </a:p>
          <a:p>
            <a:pPr lvl="1">
              <a:lnSpc>
                <a:spcPct val="100000"/>
              </a:lnSpc>
            </a:pPr>
            <a:r>
              <a:rPr lang="fi-FI" sz="1800">
                <a:solidFill>
                  <a:prstClr val="black"/>
                </a:solidFill>
              </a:rPr>
              <a:t>Tunnemaailman monipuolistuminen</a:t>
            </a:r>
          </a:p>
          <a:p>
            <a:pPr lvl="1">
              <a:lnSpc>
                <a:spcPct val="100000"/>
              </a:lnSpc>
            </a:pPr>
            <a:r>
              <a:rPr lang="fi-FI" sz="1800">
                <a:solidFill>
                  <a:prstClr val="black"/>
                </a:solidFill>
              </a:rPr>
              <a:t>Oman tarinan ja omanarvontunteen muutokset</a:t>
            </a:r>
          </a:p>
          <a:p>
            <a:pPr lvl="1">
              <a:lnSpc>
                <a:spcPct val="100000"/>
              </a:lnSpc>
            </a:pPr>
            <a:r>
              <a:rPr lang="fi-FI" sz="1800">
                <a:solidFill>
                  <a:prstClr val="black"/>
                </a:solidFill>
              </a:rPr>
              <a:t>Tulevaisuudensuunnitelmien muuttuminen teoiksi</a:t>
            </a:r>
          </a:p>
          <a:p>
            <a:pPr>
              <a:lnSpc>
                <a:spcPct val="100000"/>
              </a:lnSpc>
            </a:pPr>
            <a:r>
              <a:rPr lang="fi-FI" err="1">
                <a:solidFill>
                  <a:prstClr val="black"/>
                </a:solidFill>
              </a:rPr>
              <a:t>Optulan</a:t>
            </a:r>
            <a:r>
              <a:rPr lang="fi-FI">
                <a:solidFill>
                  <a:prstClr val="black"/>
                </a:solidFill>
              </a:rPr>
              <a:t> tutkimuksen (2014) mukaan 75% </a:t>
            </a:r>
            <a:r>
              <a:rPr lang="fi-FI" err="1">
                <a:solidFill>
                  <a:prstClr val="black"/>
                </a:solidFill>
              </a:rPr>
              <a:t>Aggredin</a:t>
            </a:r>
            <a:r>
              <a:rPr lang="fi-FI">
                <a:solidFill>
                  <a:prstClr val="black"/>
                </a:solidFill>
              </a:rPr>
              <a:t> läpikäyneistä lopettaa väkivaltarikokset</a:t>
            </a:r>
          </a:p>
          <a:p>
            <a:pPr>
              <a:lnSpc>
                <a:spcPct val="100000"/>
              </a:lnSpc>
            </a:pPr>
            <a:r>
              <a:rPr lang="fi-FI">
                <a:solidFill>
                  <a:prstClr val="black"/>
                </a:solidFill>
              </a:rPr>
              <a:t>Arviolta 2/3 keskeyttäneistä uusii väkivaltarikoksen</a:t>
            </a:r>
          </a:p>
          <a:p>
            <a:endParaRPr lang="fi-FI"/>
          </a:p>
          <a:p>
            <a:r>
              <a:rPr lang="fi-FI"/>
              <a:t>Tavoiteltavin vaikutus </a:t>
            </a:r>
            <a:r>
              <a:rPr lang="fi-FI">
                <a:sym typeface="Wingdings" panose="05000000000000000000" pitchFamily="2" charset="2"/>
              </a:rPr>
              <a:t></a:t>
            </a:r>
            <a:r>
              <a:rPr lang="fi-FI"/>
              <a:t> Identiteetin muutos</a:t>
            </a:r>
          </a:p>
        </p:txBody>
      </p:sp>
      <p:sp>
        <p:nvSpPr>
          <p:cNvPr id="4" name="Dian numeron paikkamerkki 3">
            <a:extLst>
              <a:ext uri="{FF2B5EF4-FFF2-40B4-BE49-F238E27FC236}">
                <a16:creationId xmlns:a16="http://schemas.microsoft.com/office/drawing/2014/main" id="{03A4425B-A3EC-4339-C013-1750E14DA6A1}"/>
              </a:ext>
            </a:extLst>
          </p:cNvPr>
          <p:cNvSpPr>
            <a:spLocks noGrp="1"/>
          </p:cNvSpPr>
          <p:nvPr>
            <p:ph type="sldNum" sz="quarter" idx="12"/>
          </p:nvPr>
        </p:nvSpPr>
        <p:spPr/>
        <p:txBody>
          <a:bodyPr/>
          <a:lstStyle/>
          <a:p>
            <a:fld id="{E13288F7-76E5-7043-9CF9-E79F30AE9A2B}" type="slidenum">
              <a:rPr lang="en-FI" smtClean="0"/>
              <a:t>39</a:t>
            </a:fld>
            <a:endParaRPr lang="en-FI"/>
          </a:p>
        </p:txBody>
      </p:sp>
    </p:spTree>
    <p:extLst>
      <p:ext uri="{BB962C8B-B14F-4D97-AF65-F5344CB8AC3E}">
        <p14:creationId xmlns:p14="http://schemas.microsoft.com/office/powerpoint/2010/main" val="120591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5D591EF-55A7-9ED6-4D46-CC4B1C041ADA}"/>
              </a:ext>
            </a:extLst>
          </p:cNvPr>
          <p:cNvSpPr>
            <a:spLocks noGrp="1"/>
          </p:cNvSpPr>
          <p:nvPr>
            <p:ph type="ctrTitle"/>
          </p:nvPr>
        </p:nvSpPr>
        <p:spPr>
          <a:xfrm>
            <a:off x="3745648" y="1357966"/>
            <a:ext cx="4700703" cy="11738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sz="3600" i="1"/>
              <a:t>Mitä käsitteestä ihmisarvo tulee mieleen? </a:t>
            </a:r>
          </a:p>
        </p:txBody>
      </p:sp>
      <p:pic>
        <p:nvPicPr>
          <p:cNvPr id="3" name="Kuva 2">
            <a:extLst>
              <a:ext uri="{FF2B5EF4-FFF2-40B4-BE49-F238E27FC236}">
                <a16:creationId xmlns:a16="http://schemas.microsoft.com/office/drawing/2014/main" id="{20D8CCEA-E81E-1FEA-4166-38595DD77EC3}"/>
              </a:ext>
            </a:extLst>
          </p:cNvPr>
          <p:cNvPicPr>
            <a:picLocks noChangeAspect="1"/>
          </p:cNvPicPr>
          <p:nvPr/>
        </p:nvPicPr>
        <p:blipFill>
          <a:blip r:embed="rId2"/>
          <a:stretch>
            <a:fillRect/>
          </a:stretch>
        </p:blipFill>
        <p:spPr>
          <a:xfrm>
            <a:off x="2868615" y="2764263"/>
            <a:ext cx="6454770" cy="3123943"/>
          </a:xfrm>
          <a:prstGeom prst="rect">
            <a:avLst/>
          </a:prstGeom>
        </p:spPr>
      </p:pic>
    </p:spTree>
    <p:extLst>
      <p:ext uri="{BB962C8B-B14F-4D97-AF65-F5344CB8AC3E}">
        <p14:creationId xmlns:p14="http://schemas.microsoft.com/office/powerpoint/2010/main" val="2977661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B20BED-73E4-7A37-8012-ED9E579EDDBB}"/>
              </a:ext>
            </a:extLst>
          </p:cNvPr>
          <p:cNvSpPr>
            <a:spLocks noGrp="1"/>
          </p:cNvSpPr>
          <p:nvPr>
            <p:ph type="title"/>
          </p:nvPr>
        </p:nvSpPr>
        <p:spPr/>
        <p:txBody>
          <a:bodyPr/>
          <a:lstStyle/>
          <a:p>
            <a:r>
              <a:rPr lang="fi-FI"/>
              <a:t>Pohdintaa prosessista</a:t>
            </a:r>
          </a:p>
        </p:txBody>
      </p:sp>
      <p:sp>
        <p:nvSpPr>
          <p:cNvPr id="3" name="Sisällön paikkamerkki 2">
            <a:extLst>
              <a:ext uri="{FF2B5EF4-FFF2-40B4-BE49-F238E27FC236}">
                <a16:creationId xmlns:a16="http://schemas.microsoft.com/office/drawing/2014/main" id="{59193CA1-753F-EA14-28C7-25F9D18C8EE8}"/>
              </a:ext>
            </a:extLst>
          </p:cNvPr>
          <p:cNvSpPr>
            <a:spLocks noGrp="1"/>
          </p:cNvSpPr>
          <p:nvPr>
            <p:ph idx="1"/>
          </p:nvPr>
        </p:nvSpPr>
        <p:spPr/>
        <p:txBody>
          <a:bodyPr/>
          <a:lstStyle/>
          <a:p>
            <a:r>
              <a:rPr lang="fi-FI"/>
              <a:t>Työskentelyprosessin käynnistyminen</a:t>
            </a:r>
          </a:p>
          <a:p>
            <a:endParaRPr lang="fi-FI"/>
          </a:p>
          <a:p>
            <a:r>
              <a:rPr lang="fi-FI"/>
              <a:t>Oikea-aikainen tuki</a:t>
            </a:r>
          </a:p>
          <a:p>
            <a:endParaRPr lang="fi-FI"/>
          </a:p>
          <a:p>
            <a:r>
              <a:rPr lang="fi-FI"/>
              <a:t>Luottamuksellisuuden merkitys</a:t>
            </a:r>
          </a:p>
          <a:p>
            <a:endParaRPr lang="fi-FI"/>
          </a:p>
          <a:p>
            <a:r>
              <a:rPr lang="fi-FI"/>
              <a:t>Asioista puhuminen niin kuin ne on</a:t>
            </a:r>
          </a:p>
        </p:txBody>
      </p:sp>
      <p:sp>
        <p:nvSpPr>
          <p:cNvPr id="4" name="Dian numeron paikkamerkki 3">
            <a:extLst>
              <a:ext uri="{FF2B5EF4-FFF2-40B4-BE49-F238E27FC236}">
                <a16:creationId xmlns:a16="http://schemas.microsoft.com/office/drawing/2014/main" id="{AF230A85-F4DA-9202-E5D9-634F3A7C21A5}"/>
              </a:ext>
            </a:extLst>
          </p:cNvPr>
          <p:cNvSpPr>
            <a:spLocks noGrp="1"/>
          </p:cNvSpPr>
          <p:nvPr>
            <p:ph type="sldNum" sz="quarter" idx="12"/>
          </p:nvPr>
        </p:nvSpPr>
        <p:spPr/>
        <p:txBody>
          <a:bodyPr/>
          <a:lstStyle/>
          <a:p>
            <a:fld id="{E13288F7-76E5-7043-9CF9-E79F30AE9A2B}" type="slidenum">
              <a:rPr lang="en-FI" smtClean="0"/>
              <a:t>40</a:t>
            </a:fld>
            <a:endParaRPr lang="en-FI"/>
          </a:p>
        </p:txBody>
      </p:sp>
    </p:spTree>
    <p:extLst>
      <p:ext uri="{BB962C8B-B14F-4D97-AF65-F5344CB8AC3E}">
        <p14:creationId xmlns:p14="http://schemas.microsoft.com/office/powerpoint/2010/main" val="3358890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187738F-F4F4-ACB3-8716-53505E2208AF}"/>
              </a:ext>
            </a:extLst>
          </p:cNvPr>
          <p:cNvSpPr>
            <a:spLocks noGrp="1"/>
          </p:cNvSpPr>
          <p:nvPr>
            <p:ph type="sldNum" sz="quarter" idx="12"/>
          </p:nvPr>
        </p:nvSpPr>
        <p:spPr/>
        <p:txBody>
          <a:bodyPr/>
          <a:lstStyle/>
          <a:p>
            <a:fld id="{E13288F7-76E5-7043-9CF9-E79F30AE9A2B}" type="slidenum">
              <a:rPr lang="en-FI" smtClean="0"/>
              <a:pPr/>
              <a:t>41</a:t>
            </a:fld>
            <a:endParaRPr lang="en-FI"/>
          </a:p>
        </p:txBody>
      </p:sp>
      <p:sp>
        <p:nvSpPr>
          <p:cNvPr id="3" name="Otsikko 2">
            <a:extLst>
              <a:ext uri="{FF2B5EF4-FFF2-40B4-BE49-F238E27FC236}">
                <a16:creationId xmlns:a16="http://schemas.microsoft.com/office/drawing/2014/main" id="{71C34374-0438-994B-9E32-77FFA93B365A}"/>
              </a:ext>
            </a:extLst>
          </p:cNvPr>
          <p:cNvSpPr>
            <a:spLocks noGrp="1"/>
          </p:cNvSpPr>
          <p:nvPr>
            <p:ph type="title"/>
          </p:nvPr>
        </p:nvSpPr>
        <p:spPr/>
        <p:txBody>
          <a:bodyPr/>
          <a:lstStyle/>
          <a:p>
            <a:r>
              <a:rPr lang="fi-FI"/>
              <a:t>Kiitos!</a:t>
            </a:r>
          </a:p>
        </p:txBody>
      </p:sp>
    </p:spTree>
    <p:extLst>
      <p:ext uri="{BB962C8B-B14F-4D97-AF65-F5344CB8AC3E}">
        <p14:creationId xmlns:p14="http://schemas.microsoft.com/office/powerpoint/2010/main" val="2136917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780FCD-063A-B5FC-F140-B86FE07664FD}"/>
              </a:ext>
            </a:extLst>
          </p:cNvPr>
          <p:cNvSpPr>
            <a:spLocks noGrp="1"/>
          </p:cNvSpPr>
          <p:nvPr>
            <p:ph type="ctrTitle"/>
          </p:nvPr>
        </p:nvSpPr>
        <p:spPr>
          <a:xfrm>
            <a:off x="1701478" y="1122362"/>
            <a:ext cx="9998341" cy="4135437"/>
          </a:xfrm>
        </p:spPr>
        <p:txBody>
          <a:bodyPr>
            <a:normAutofit fontScale="90000"/>
          </a:bodyPr>
          <a:lstStyle/>
          <a:p>
            <a:r>
              <a:rPr lang="fi-FI" sz="4900" b="1">
                <a:latin typeface="Centaur" panose="02030504050205020304" pitchFamily="18" charset="0"/>
                <a:ea typeface="Cantarell"/>
                <a:cs typeface="Arial" panose="020B0604020202020204" pitchFamily="34" charset="0"/>
              </a:rPr>
              <a:t>Mahdoton mahdollisuus</a:t>
            </a:r>
            <a:r>
              <a:rPr lang="fi-FI" sz="4900">
                <a:latin typeface="Centaur" panose="02030504050205020304" pitchFamily="18" charset="0"/>
                <a:ea typeface="Cantarell"/>
                <a:cs typeface="Arial" panose="020B0604020202020204" pitchFamily="34" charset="0"/>
              </a:rPr>
              <a:t> </a:t>
            </a:r>
            <a:r>
              <a:rPr lang="fi-FI" sz="4900" b="1">
                <a:latin typeface="Centaur" panose="02030504050205020304" pitchFamily="18" charset="0"/>
                <a:ea typeface="Cantarell"/>
                <a:cs typeface="Arial" panose="020B0604020202020204" pitchFamily="34" charset="0"/>
              </a:rPr>
              <a:t>– Ryhmäkeskustelu</a:t>
            </a:r>
            <a:br>
              <a:rPr lang="fi-FI">
                <a:latin typeface="Open Sans" panose="020B0606030504020204" pitchFamily="34" charset="0"/>
                <a:ea typeface="Cantarell"/>
                <a:cs typeface="Times New Roman" panose="02020603050405020304" pitchFamily="18" charset="0"/>
              </a:rPr>
            </a:br>
            <a:br>
              <a:rPr lang="fi-FI">
                <a:latin typeface="Open Sans" panose="020B0606030504020204" pitchFamily="34" charset="0"/>
                <a:ea typeface="Cantarell"/>
                <a:cs typeface="Times New Roman" panose="02020603050405020304" pitchFamily="18" charset="0"/>
              </a:rPr>
            </a:br>
            <a:r>
              <a:rPr lang="fi-FI" i="1">
                <a:latin typeface="Centaur" panose="02030504050205020304" pitchFamily="18" charset="0"/>
                <a:ea typeface="Cantarell"/>
                <a:cs typeface="Arial" panose="020B0604020202020204" pitchFamily="34" charset="0"/>
              </a:rPr>
              <a:t>Ulrika Järvinen Rikoksettoman elämän tukisäätiö, Tanja Tourunen Silta-Valmennus, </a:t>
            </a:r>
            <a:br>
              <a:rPr lang="fi-FI" i="1">
                <a:latin typeface="Centaur" panose="02030504050205020304" pitchFamily="18" charset="0"/>
                <a:ea typeface="Cantarell"/>
                <a:cs typeface="Arial" panose="020B0604020202020204" pitchFamily="34" charset="0"/>
              </a:rPr>
            </a:br>
            <a:r>
              <a:rPr lang="fi-FI" i="1">
                <a:latin typeface="Centaur" panose="02030504050205020304" pitchFamily="18" charset="0"/>
                <a:ea typeface="Cantarell"/>
                <a:cs typeface="Arial" panose="020B0604020202020204" pitchFamily="34" charset="0"/>
              </a:rPr>
              <a:t>Jussi Vapaavuori Rappuryhmä ja </a:t>
            </a:r>
            <a:br>
              <a:rPr lang="fi-FI" i="1">
                <a:latin typeface="Centaur" panose="02030504050205020304" pitchFamily="18" charset="0"/>
                <a:ea typeface="Cantarell"/>
                <a:cs typeface="Arial" panose="020B0604020202020204" pitchFamily="34" charset="0"/>
              </a:rPr>
            </a:br>
            <a:r>
              <a:rPr lang="fi-FI" i="1" err="1">
                <a:latin typeface="Centaur" panose="02030504050205020304" pitchFamily="18" charset="0"/>
                <a:ea typeface="Cantarell"/>
                <a:cs typeface="Arial" panose="020B0604020202020204" pitchFamily="34" charset="0"/>
              </a:rPr>
              <a:t>eemu</a:t>
            </a:r>
            <a:r>
              <a:rPr lang="fi-FI">
                <a:latin typeface="Centaur" panose="02030504050205020304" pitchFamily="18" charset="0"/>
                <a:ea typeface="Cantarell"/>
                <a:cs typeface="Arial" panose="020B0604020202020204" pitchFamily="34" charset="0"/>
              </a:rPr>
              <a:t> Karppinen </a:t>
            </a:r>
            <a:r>
              <a:rPr lang="fi-FI" err="1">
                <a:latin typeface="Centaur" panose="02030504050205020304" pitchFamily="18" charset="0"/>
                <a:ea typeface="Cantarell"/>
                <a:cs typeface="Arial" panose="020B0604020202020204" pitchFamily="34" charset="0"/>
              </a:rPr>
              <a:t>ViaDia</a:t>
            </a:r>
            <a:r>
              <a:rPr lang="fi-FI">
                <a:latin typeface="Centaur" panose="02030504050205020304" pitchFamily="18" charset="0"/>
                <a:ea typeface="Cantarell"/>
                <a:cs typeface="Arial" panose="020B0604020202020204" pitchFamily="34" charset="0"/>
              </a:rPr>
              <a:t> Tampere</a:t>
            </a:r>
            <a:br>
              <a:rPr lang="fi-FI">
                <a:latin typeface="Open Sans" panose="020B0606030504020204" pitchFamily="34" charset="0"/>
                <a:ea typeface="Cantarell"/>
                <a:cs typeface="Times New Roman" panose="02020603050405020304" pitchFamily="18" charset="0"/>
              </a:rPr>
            </a:br>
            <a:br>
              <a:rPr lang="fi-FI">
                <a:latin typeface="Open Sans" panose="020B0606030504020204" pitchFamily="34" charset="0"/>
                <a:ea typeface="Cantarell"/>
                <a:cs typeface="Times New Roman" panose="02020603050405020304" pitchFamily="18" charset="0"/>
              </a:rPr>
            </a:br>
            <a:endParaRPr lang="fi-FI"/>
          </a:p>
        </p:txBody>
      </p:sp>
      <p:pic>
        <p:nvPicPr>
          <p:cNvPr id="3" name="Kuva 2">
            <a:extLst>
              <a:ext uri="{FF2B5EF4-FFF2-40B4-BE49-F238E27FC236}">
                <a16:creationId xmlns:a16="http://schemas.microsoft.com/office/drawing/2014/main" id="{6CA90914-ED18-E4AC-CAF4-494A4BA3251B}"/>
              </a:ext>
            </a:extLst>
          </p:cNvPr>
          <p:cNvPicPr>
            <a:picLocks noChangeAspect="1"/>
          </p:cNvPicPr>
          <p:nvPr/>
        </p:nvPicPr>
        <p:blipFill>
          <a:blip r:embed="rId2"/>
          <a:stretch>
            <a:fillRect/>
          </a:stretch>
        </p:blipFill>
        <p:spPr>
          <a:xfrm>
            <a:off x="10492706" y="5257799"/>
            <a:ext cx="1207113" cy="664522"/>
          </a:xfrm>
          <a:prstGeom prst="rect">
            <a:avLst/>
          </a:prstGeom>
        </p:spPr>
      </p:pic>
    </p:spTree>
    <p:extLst>
      <p:ext uri="{BB962C8B-B14F-4D97-AF65-F5344CB8AC3E}">
        <p14:creationId xmlns:p14="http://schemas.microsoft.com/office/powerpoint/2010/main" val="2031061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56136-E307-E497-A350-D9195DC9AA2E}"/>
              </a:ext>
            </a:extLst>
          </p:cNvPr>
          <p:cNvSpPr>
            <a:spLocks noGrp="1"/>
          </p:cNvSpPr>
          <p:nvPr>
            <p:ph type="title"/>
          </p:nvPr>
        </p:nvSpPr>
        <p:spPr/>
        <p:txBody>
          <a:bodyPr>
            <a:normAutofit/>
          </a:bodyPr>
          <a:lstStyle/>
          <a:p>
            <a:r>
              <a:rPr lang="fi-FI" sz="4800" b="1"/>
              <a:t>Iltapäiväkahvit, palaamme 14.00 </a:t>
            </a:r>
          </a:p>
        </p:txBody>
      </p:sp>
      <p:pic>
        <p:nvPicPr>
          <p:cNvPr id="3" name="Kuva 2">
            <a:extLst>
              <a:ext uri="{FF2B5EF4-FFF2-40B4-BE49-F238E27FC236}">
                <a16:creationId xmlns:a16="http://schemas.microsoft.com/office/drawing/2014/main" id="{D193DE55-9BE3-FD33-E595-C71C78043BB0}"/>
              </a:ext>
            </a:extLst>
          </p:cNvPr>
          <p:cNvPicPr>
            <a:picLocks noChangeAspect="1"/>
          </p:cNvPicPr>
          <p:nvPr/>
        </p:nvPicPr>
        <p:blipFill>
          <a:blip r:embed="rId2"/>
          <a:stretch>
            <a:fillRect/>
          </a:stretch>
        </p:blipFill>
        <p:spPr>
          <a:xfrm>
            <a:off x="10639425" y="5165559"/>
            <a:ext cx="1094257" cy="607920"/>
          </a:xfrm>
          <a:prstGeom prst="rect">
            <a:avLst/>
          </a:prstGeom>
        </p:spPr>
      </p:pic>
    </p:spTree>
    <p:extLst>
      <p:ext uri="{BB962C8B-B14F-4D97-AF65-F5344CB8AC3E}">
        <p14:creationId xmlns:p14="http://schemas.microsoft.com/office/powerpoint/2010/main" val="3293126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C3A7A-86D2-488D-B72F-3B10EC0B475F}"/>
              </a:ext>
            </a:extLst>
          </p:cNvPr>
          <p:cNvSpPr>
            <a:spLocks noGrp="1"/>
          </p:cNvSpPr>
          <p:nvPr>
            <p:ph type="dt" sz="half" idx="4294967295"/>
          </p:nvPr>
        </p:nvSpPr>
        <p:spPr>
          <a:xfrm>
            <a:off x="335360" y="6540963"/>
            <a:ext cx="2133600" cy="304800"/>
          </a:xfrm>
        </p:spPr>
        <p:txBody>
          <a:bodyPr wrap="square" anchor="t">
            <a:normAutofit fontScale="47500" lnSpcReduction="20000"/>
          </a:bodyPr>
          <a:lstStyle>
            <a:defPPr>
              <a:defRPr lang="fi-FI"/>
            </a:defPPr>
            <a:lvl1pPr algn="l" rtl="0" eaLnBrk="0" fontAlgn="base" hangingPunct="0">
              <a:spcBef>
                <a:spcPct val="0"/>
              </a:spcBef>
              <a:spcAft>
                <a:spcPct val="0"/>
              </a:spcAft>
              <a:defRPr sz="4267" kern="1200">
                <a:solidFill>
                  <a:schemeClr val="tx1"/>
                </a:solidFill>
                <a:latin typeface="Arial" panose="020B0604020202020204" pitchFamily="34" charset="0"/>
                <a:ea typeface="ヒラギノ角ゴ Pro W3" pitchFamily="32" charset="-128"/>
                <a:cs typeface="+mn-cs"/>
              </a:defRPr>
            </a:lvl1pPr>
            <a:lvl2pPr marL="812760" algn="l" rtl="0" eaLnBrk="0" fontAlgn="base" hangingPunct="0">
              <a:spcBef>
                <a:spcPct val="0"/>
              </a:spcBef>
              <a:spcAft>
                <a:spcPct val="0"/>
              </a:spcAft>
              <a:defRPr sz="4267" kern="1200">
                <a:solidFill>
                  <a:schemeClr val="tx1"/>
                </a:solidFill>
                <a:latin typeface="Arial" panose="020B0604020202020204" pitchFamily="34" charset="0"/>
                <a:ea typeface="ヒラギノ角ゴ Pro W3" pitchFamily="32" charset="-128"/>
                <a:cs typeface="+mn-cs"/>
              </a:defRPr>
            </a:lvl2pPr>
            <a:lvl3pPr marL="1625519" algn="l" rtl="0" eaLnBrk="0" fontAlgn="base" hangingPunct="0">
              <a:spcBef>
                <a:spcPct val="0"/>
              </a:spcBef>
              <a:spcAft>
                <a:spcPct val="0"/>
              </a:spcAft>
              <a:defRPr sz="4267" kern="1200">
                <a:solidFill>
                  <a:schemeClr val="tx1"/>
                </a:solidFill>
                <a:latin typeface="Arial" panose="020B0604020202020204" pitchFamily="34" charset="0"/>
                <a:ea typeface="ヒラギノ角ゴ Pro W3" pitchFamily="32" charset="-128"/>
                <a:cs typeface="+mn-cs"/>
              </a:defRPr>
            </a:lvl3pPr>
            <a:lvl4pPr marL="2438278" algn="l" rtl="0" eaLnBrk="0" fontAlgn="base" hangingPunct="0">
              <a:spcBef>
                <a:spcPct val="0"/>
              </a:spcBef>
              <a:spcAft>
                <a:spcPct val="0"/>
              </a:spcAft>
              <a:defRPr sz="4267" kern="1200">
                <a:solidFill>
                  <a:schemeClr val="tx1"/>
                </a:solidFill>
                <a:latin typeface="Arial" panose="020B0604020202020204" pitchFamily="34" charset="0"/>
                <a:ea typeface="ヒラギノ角ゴ Pro W3" pitchFamily="32" charset="-128"/>
                <a:cs typeface="+mn-cs"/>
              </a:defRPr>
            </a:lvl4pPr>
            <a:lvl5pPr marL="3251037" algn="l" rtl="0" eaLnBrk="0" fontAlgn="base" hangingPunct="0">
              <a:spcBef>
                <a:spcPct val="0"/>
              </a:spcBef>
              <a:spcAft>
                <a:spcPct val="0"/>
              </a:spcAft>
              <a:defRPr sz="4267" kern="1200">
                <a:solidFill>
                  <a:schemeClr val="tx1"/>
                </a:solidFill>
                <a:latin typeface="Arial" panose="020B0604020202020204" pitchFamily="34" charset="0"/>
                <a:ea typeface="ヒラギノ角ゴ Pro W3" pitchFamily="32" charset="-128"/>
                <a:cs typeface="+mn-cs"/>
              </a:defRPr>
            </a:lvl5pPr>
            <a:lvl6pPr marL="4063797" algn="l" defTabSz="1625519" rtl="0" eaLnBrk="1" latinLnBrk="0" hangingPunct="1">
              <a:defRPr sz="4267" kern="1200">
                <a:solidFill>
                  <a:schemeClr val="tx1"/>
                </a:solidFill>
                <a:latin typeface="Arial" panose="020B0604020202020204" pitchFamily="34" charset="0"/>
                <a:ea typeface="ヒラギノ角ゴ Pro W3" pitchFamily="32" charset="-128"/>
                <a:cs typeface="+mn-cs"/>
              </a:defRPr>
            </a:lvl6pPr>
            <a:lvl7pPr marL="4876557" algn="l" defTabSz="1625519" rtl="0" eaLnBrk="1" latinLnBrk="0" hangingPunct="1">
              <a:defRPr sz="4267" kern="1200">
                <a:solidFill>
                  <a:schemeClr val="tx1"/>
                </a:solidFill>
                <a:latin typeface="Arial" panose="020B0604020202020204" pitchFamily="34" charset="0"/>
                <a:ea typeface="ヒラギノ角ゴ Pro W3" pitchFamily="32" charset="-128"/>
                <a:cs typeface="+mn-cs"/>
              </a:defRPr>
            </a:lvl7pPr>
            <a:lvl8pPr marL="5689315" algn="l" defTabSz="1625519" rtl="0" eaLnBrk="1" latinLnBrk="0" hangingPunct="1">
              <a:defRPr sz="4267" kern="1200">
                <a:solidFill>
                  <a:schemeClr val="tx1"/>
                </a:solidFill>
                <a:latin typeface="Arial" panose="020B0604020202020204" pitchFamily="34" charset="0"/>
                <a:ea typeface="ヒラギノ角ゴ Pro W3" pitchFamily="32" charset="-128"/>
                <a:cs typeface="+mn-cs"/>
              </a:defRPr>
            </a:lvl8pPr>
            <a:lvl9pPr marL="6502075" algn="l" defTabSz="1625519" rtl="0" eaLnBrk="1" latinLnBrk="0" hangingPunct="1">
              <a:defRPr sz="4267"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a:solidFill>
                  <a:schemeClr val="tx1"/>
                </a:solidFill>
              </a:rPr>
              <a:t>Julkaisuvapaa 13.2.2024</a:t>
            </a:r>
          </a:p>
        </p:txBody>
      </p:sp>
      <p:sp>
        <p:nvSpPr>
          <p:cNvPr id="5" name="Otsikko 4">
            <a:extLst>
              <a:ext uri="{FF2B5EF4-FFF2-40B4-BE49-F238E27FC236}">
                <a16:creationId xmlns:a16="http://schemas.microsoft.com/office/drawing/2014/main" id="{2CFABA13-D5D8-4D75-AFAA-061D28B5BBB5}"/>
              </a:ext>
            </a:extLst>
          </p:cNvPr>
          <p:cNvSpPr>
            <a:spLocks noGrp="1"/>
          </p:cNvSpPr>
          <p:nvPr>
            <p:ph type="title"/>
          </p:nvPr>
        </p:nvSpPr>
        <p:spPr>
          <a:xfrm>
            <a:off x="3599723" y="2948616"/>
            <a:ext cx="7584843" cy="901005"/>
          </a:xfrm>
        </p:spPr>
        <p:txBody>
          <a:bodyPr wrap="square" anchor="t">
            <a:normAutofit/>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Asunnottomuustilanne 15.11.2023</a:t>
            </a:r>
          </a:p>
        </p:txBody>
      </p:sp>
      <p:sp>
        <p:nvSpPr>
          <p:cNvPr id="6" name="Tekstin paikkamerkki 5">
            <a:extLst>
              <a:ext uri="{FF2B5EF4-FFF2-40B4-BE49-F238E27FC236}">
                <a16:creationId xmlns:a16="http://schemas.microsoft.com/office/drawing/2014/main" id="{93A8D20D-04F0-404A-BE3F-B333EBEB6AD4}"/>
              </a:ext>
            </a:extLst>
          </p:cNvPr>
          <p:cNvSpPr>
            <a:spLocks noGrp="1"/>
          </p:cNvSpPr>
          <p:nvPr>
            <p:ph type="body" sz="quarter" idx="11"/>
          </p:nvPr>
        </p:nvSpPr>
        <p:spPr>
          <a:xfrm>
            <a:off x="3599723" y="3820926"/>
            <a:ext cx="6625167" cy="575733"/>
          </a:xfrm>
        </p:spPr>
        <p:txBody>
          <a:bodyPr wrap="square" anchor="t">
            <a:normAutofit lnSpcReduction="1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solidFill>
                  <a:schemeClr val="tx1">
                    <a:lumMod val="75000"/>
                    <a:lumOff val="25000"/>
                  </a:schemeClr>
                </a:solidFill>
              </a:rPr>
              <a:t>Vilja Kamppila, Ara</a:t>
            </a:r>
          </a:p>
        </p:txBody>
      </p:sp>
    </p:spTree>
    <p:extLst>
      <p:ext uri="{BB962C8B-B14F-4D97-AF65-F5344CB8AC3E}">
        <p14:creationId xmlns:p14="http://schemas.microsoft.com/office/powerpoint/2010/main" val="2174650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9C4FE0-5931-4AAE-8AF8-74BADA78C183}"/>
              </a:ext>
            </a:extLst>
          </p:cNvPr>
          <p:cNvSpPr>
            <a:spLocks noGrp="1"/>
          </p:cNvSpPr>
          <p:nvPr>
            <p:ph type="title"/>
          </p:nvPr>
        </p:nvSpPr>
        <p:spPr>
          <a:xfrm>
            <a:off x="2919445" y="773040"/>
            <a:ext cx="8361131" cy="1023779"/>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Esitetyt tiedot ovat suuntaa antavia</a:t>
            </a:r>
          </a:p>
        </p:txBody>
      </p:sp>
      <p:sp>
        <p:nvSpPr>
          <p:cNvPr id="3" name="Sisällön paikkamerkki 2">
            <a:extLst>
              <a:ext uri="{FF2B5EF4-FFF2-40B4-BE49-F238E27FC236}">
                <a16:creationId xmlns:a16="http://schemas.microsoft.com/office/drawing/2014/main" id="{4BDFFA87-79BC-41B2-AAB4-AA79F6D44DF4}"/>
              </a:ext>
            </a:extLst>
          </p:cNvPr>
          <p:cNvSpPr>
            <a:spLocks noGrp="1"/>
          </p:cNvSpPr>
          <p:nvPr>
            <p:ph idx="1"/>
          </p:nvPr>
        </p:nvSpPr>
        <p:spPr>
          <a:xfrm>
            <a:off x="2933000" y="1796819"/>
            <a:ext cx="8347576" cy="4079011"/>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sz="2400">
                <a:effectLst/>
                <a:latin typeface="Verdana" panose="020B0604030504040204" pitchFamily="34" charset="0"/>
                <a:ea typeface="Times New Roman" panose="02020603050405020304" pitchFamily="18" charset="0"/>
                <a:cs typeface="Times New Roman" panose="02020603050405020304" pitchFamily="18" charset="0"/>
              </a:rPr>
              <a:t>Kerätyt tiedot antavat pistemäisen kuvan asunnottomuudesta yhtenä päivänä</a:t>
            </a:r>
          </a:p>
          <a:p>
            <a:r>
              <a:rPr lang="fi-FI" sz="2400">
                <a:effectLst/>
                <a:latin typeface="Verdana" panose="020B0604030504040204" pitchFamily="34" charset="0"/>
                <a:ea typeface="Times New Roman" panose="02020603050405020304" pitchFamily="18" charset="0"/>
                <a:cs typeface="Times New Roman" panose="02020603050405020304" pitchFamily="18" charset="0"/>
              </a:rPr>
              <a:t>Kuntien tiedonhankinta­menetelmät ja arviointiperusteet eroavat toisistaan</a:t>
            </a:r>
          </a:p>
          <a:p>
            <a:r>
              <a:rPr lang="fi-FI">
                <a:latin typeface="Verdana" panose="020B0604030504040204" pitchFamily="34" charset="0"/>
                <a:ea typeface="Times New Roman" panose="02020603050405020304" pitchFamily="18" charset="0"/>
                <a:cs typeface="Times New Roman" panose="02020603050405020304" pitchFamily="18" charset="0"/>
              </a:rPr>
              <a:t>S</a:t>
            </a:r>
            <a:r>
              <a:rPr lang="fi-FI" sz="2400">
                <a:effectLst/>
                <a:latin typeface="Verdana" panose="020B0604030504040204" pitchFamily="34" charset="0"/>
                <a:ea typeface="Times New Roman" panose="02020603050405020304" pitchFamily="18" charset="0"/>
                <a:cs typeface="Times New Roman" panose="02020603050405020304" pitchFamily="18" charset="0"/>
              </a:rPr>
              <a:t>aman kunnan eri vuosina esittämät tiedot voivat vaihdella tarkkuustasoltaan</a:t>
            </a:r>
          </a:p>
          <a:p>
            <a:r>
              <a:rPr lang="fi-FI">
                <a:latin typeface="Verdana" panose="020B0604030504040204" pitchFamily="34" charset="0"/>
                <a:ea typeface="Times New Roman" panose="02020603050405020304" pitchFamily="18" charset="0"/>
                <a:cs typeface="Times New Roman" panose="02020603050405020304" pitchFamily="18" charset="0"/>
              </a:rPr>
              <a:t>V</a:t>
            </a:r>
            <a:r>
              <a:rPr lang="fi-FI" sz="2400">
                <a:effectLst/>
                <a:latin typeface="Verdana" panose="020B0604030504040204" pitchFamily="34" charset="0"/>
                <a:ea typeface="Times New Roman" panose="02020603050405020304" pitchFamily="18" charset="0"/>
                <a:cs typeface="Times New Roman" panose="02020603050405020304" pitchFamily="18" charset="0"/>
              </a:rPr>
              <a:t>astaajajoukko saattaa vaihdella vuosittain, sillä kaikki kunnat eivät välttämättä vastaa asunnottomuuskyselyyn joka vuosi.</a:t>
            </a:r>
          </a:p>
          <a:p>
            <a:endParaRPr lang="fi-FI"/>
          </a:p>
        </p:txBody>
      </p:sp>
    </p:spTree>
    <p:extLst>
      <p:ext uri="{BB962C8B-B14F-4D97-AF65-F5344CB8AC3E}">
        <p14:creationId xmlns:p14="http://schemas.microsoft.com/office/powerpoint/2010/main" val="183945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F0834179-2B43-4B12-A931-D9830C7A4736}"/>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Vuoden 2023 asunnottomuuskysely</a:t>
            </a:r>
          </a:p>
        </p:txBody>
      </p:sp>
      <p:sp>
        <p:nvSpPr>
          <p:cNvPr id="12" name="Sisällön paikkamerkki 11">
            <a:extLst>
              <a:ext uri="{FF2B5EF4-FFF2-40B4-BE49-F238E27FC236}">
                <a16:creationId xmlns:a16="http://schemas.microsoft.com/office/drawing/2014/main" id="{42248A3E-9141-47DC-B948-303BBD3410CE}"/>
              </a:ext>
            </a:extLst>
          </p:cNvPr>
          <p:cNvSpPr>
            <a:spLocks noGrp="1"/>
          </p:cNvSpPr>
          <p:nvPr>
            <p:ph sz="quarter" idx="15"/>
          </p:nvPr>
        </p:nvSpPr>
        <p:spPr>
          <a:xfrm>
            <a:off x="2735627" y="1893690"/>
            <a:ext cx="8744127" cy="4031588"/>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marR="120224">
              <a:lnSpc>
                <a:spcPct val="132000"/>
              </a:lnSpc>
              <a:spcAft>
                <a:spcPts val="800"/>
              </a:spcAft>
            </a:pPr>
            <a:r>
              <a:rPr lang="fi-FI" sz="2400">
                <a:effectLst/>
                <a:latin typeface="Verdana" panose="020B0604030504040204" pitchFamily="34" charset="0"/>
                <a:ea typeface="Times New Roman" panose="02020603050405020304" pitchFamily="18" charset="0"/>
                <a:cs typeface="Times New Roman" panose="02020603050405020304" pitchFamily="18" charset="0"/>
              </a:rPr>
              <a:t>Kyselyyn vastasi 210 kuntaa</a:t>
            </a:r>
          </a:p>
          <a:p>
            <a:pPr marR="120224" lvl="1">
              <a:lnSpc>
                <a:spcPct val="132000"/>
              </a:lnSpc>
              <a:spcAft>
                <a:spcPts val="800"/>
              </a:spcAft>
            </a:pPr>
            <a:r>
              <a:rPr lang="fi-FI">
                <a:effectLst/>
                <a:latin typeface="Verdana" panose="020B0604030504040204" pitchFamily="34" charset="0"/>
                <a:ea typeface="Times New Roman" panose="02020603050405020304" pitchFamily="18" charset="0"/>
                <a:cs typeface="Times New Roman" panose="02020603050405020304" pitchFamily="18" charset="0"/>
              </a:rPr>
              <a:t> Vastausprosentti oli 72</a:t>
            </a:r>
          </a:p>
          <a:p>
            <a:pPr marL="457189" marR="119377" lvl="0" indent="-457189">
              <a:lnSpc>
                <a:spcPct val="132000"/>
              </a:lnSpc>
              <a:buFont typeface="Symbol" panose="05050102010706020507" pitchFamily="18" charset="2"/>
              <a:buChar char=""/>
            </a:pPr>
            <a:r>
              <a:rPr lang="fi-FI" sz="2400">
                <a:effectLst/>
                <a:latin typeface="Verdana" panose="020B0604030504040204" pitchFamily="34" charset="0"/>
                <a:ea typeface="Times New Roman" panose="02020603050405020304" pitchFamily="18" charset="0"/>
                <a:cs typeface="Times New Roman" panose="02020603050405020304" pitchFamily="18" charset="0"/>
              </a:rPr>
              <a:t>83 kunnassa oli vastausten mukaan asunnottomia.</a:t>
            </a:r>
          </a:p>
          <a:p>
            <a:pPr marL="457189" marR="119377" lvl="0" indent="-457189">
              <a:lnSpc>
                <a:spcPct val="132000"/>
              </a:lnSpc>
              <a:buFont typeface="Symbol" panose="05050102010706020507" pitchFamily="18" charset="2"/>
              <a:buChar char=""/>
            </a:pPr>
            <a:r>
              <a:rPr lang="fi-FI" sz="2400">
                <a:effectLst/>
                <a:latin typeface="Verdana" panose="020B0604030504040204" pitchFamily="34" charset="0"/>
                <a:ea typeface="Times New Roman" panose="02020603050405020304" pitchFamily="18" charset="0"/>
                <a:cs typeface="Times New Roman" panose="02020603050405020304" pitchFamily="18" charset="0"/>
              </a:rPr>
              <a:t>127 kuntaa ilmoitti, että niissä ei ollut asunnottomia.</a:t>
            </a:r>
          </a:p>
          <a:p>
            <a:pPr marL="457189" marR="119377" lvl="0" indent="-457189">
              <a:lnSpc>
                <a:spcPct val="132000"/>
              </a:lnSpc>
              <a:spcAft>
                <a:spcPts val="1600"/>
              </a:spcAft>
              <a:buFont typeface="Symbol" panose="05050102010706020507" pitchFamily="18" charset="2"/>
              <a:buChar char=""/>
            </a:pPr>
            <a:r>
              <a:rPr lang="fi-FI" sz="2400">
                <a:effectLst/>
                <a:latin typeface="Verdana" panose="020B0604030504040204" pitchFamily="34" charset="0"/>
                <a:ea typeface="Times New Roman" panose="02020603050405020304" pitchFamily="18" charset="0"/>
                <a:cs typeface="Times New Roman" panose="02020603050405020304" pitchFamily="18" charset="0"/>
              </a:rPr>
              <a:t>83 kuntaa ei vastannut kyselyyn.</a:t>
            </a:r>
          </a:p>
          <a:p>
            <a:endParaRPr lang="fi-FI"/>
          </a:p>
        </p:txBody>
      </p:sp>
    </p:spTree>
    <p:extLst>
      <p:ext uri="{BB962C8B-B14F-4D97-AF65-F5344CB8AC3E}">
        <p14:creationId xmlns:p14="http://schemas.microsoft.com/office/powerpoint/2010/main" val="2466138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B43691-3008-49AB-E823-FF29AF3CFB89}"/>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Asunnottomuus Suomessa 1986-2023</a:t>
            </a:r>
          </a:p>
        </p:txBody>
      </p:sp>
      <p:sp>
        <p:nvSpPr>
          <p:cNvPr id="5" name="Tekstin paikkamerkki 4">
            <a:extLst>
              <a:ext uri="{FF2B5EF4-FFF2-40B4-BE49-F238E27FC236}">
                <a16:creationId xmlns:a16="http://schemas.microsoft.com/office/drawing/2014/main" id="{47DF1FFA-0239-86F3-F97B-8EBF0C14A0B1}"/>
              </a:ext>
            </a:extLst>
          </p:cNvPr>
          <p:cNvSpPr>
            <a:spLocks noGrp="1"/>
          </p:cNvSpPr>
          <p:nvPr>
            <p:ph type="body" sz="half" idx="13"/>
          </p:nvPr>
        </p:nvSpPr>
        <p:spPr>
          <a:xfrm rot="21299696">
            <a:off x="262796" y="3711778"/>
            <a:ext cx="2626213" cy="1941567"/>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Yksineläviä asunnottomia </a:t>
            </a:r>
            <a:br>
              <a:rPr lang="fi-FI"/>
            </a:br>
            <a:r>
              <a:rPr lang="fi-FI" b="1"/>
              <a:t>3429</a:t>
            </a:r>
          </a:p>
        </p:txBody>
      </p:sp>
      <p:sp>
        <p:nvSpPr>
          <p:cNvPr id="6" name="Tekstin paikkamerkki 5">
            <a:extLst>
              <a:ext uri="{FF2B5EF4-FFF2-40B4-BE49-F238E27FC236}">
                <a16:creationId xmlns:a16="http://schemas.microsoft.com/office/drawing/2014/main" id="{CE76BE20-838D-6AB8-2BCC-31973343E4E6}"/>
              </a:ext>
            </a:extLst>
          </p:cNvPr>
          <p:cNvSpPr>
            <a:spLocks noGrp="1"/>
          </p:cNvSpPr>
          <p:nvPr>
            <p:ph type="body" sz="half" idx="14"/>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sz="2133"/>
              <a:t>Muutos </a:t>
            </a:r>
            <a:br>
              <a:rPr lang="fi-FI" sz="2133"/>
            </a:br>
            <a:r>
              <a:rPr lang="fi-FI" sz="2133"/>
              <a:t>-257</a:t>
            </a:r>
          </a:p>
        </p:txBody>
      </p:sp>
      <p:graphicFrame>
        <p:nvGraphicFramePr>
          <p:cNvPr id="7" name="Sisällön paikkamerkki 4">
            <a:extLst>
              <a:ext uri="{FF2B5EF4-FFF2-40B4-BE49-F238E27FC236}">
                <a16:creationId xmlns:a16="http://schemas.microsoft.com/office/drawing/2014/main" id="{63032912-CD9B-2CB7-23A2-E58F26C8D633}"/>
              </a:ext>
            </a:extLst>
          </p:cNvPr>
          <p:cNvGraphicFramePr>
            <a:graphicFrameLocks noGrp="1"/>
          </p:cNvGraphicFramePr>
          <p:nvPr>
            <p:ph idx="1"/>
          </p:nvPr>
        </p:nvGraphicFramePr>
        <p:xfrm>
          <a:off x="3060701" y="2099733"/>
          <a:ext cx="8259233"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B4E0AFBB-1D67-28E8-756B-76A11C79B8DC}"/>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2806983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9A1945-22BB-78D3-CEA5-88D5EE918DA7}"/>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Asunnottomat naiset, nuoret ja maahanmuuttajat 2008-2023</a:t>
            </a:r>
          </a:p>
        </p:txBody>
      </p:sp>
      <p:graphicFrame>
        <p:nvGraphicFramePr>
          <p:cNvPr id="8" name="Sisällön paikkamerkki 7">
            <a:extLst>
              <a:ext uri="{FF2B5EF4-FFF2-40B4-BE49-F238E27FC236}">
                <a16:creationId xmlns:a16="http://schemas.microsoft.com/office/drawing/2014/main" id="{F81DB665-D144-489C-B957-73C5BD917F2C}"/>
              </a:ext>
            </a:extLst>
          </p:cNvPr>
          <p:cNvGraphicFramePr>
            <a:graphicFrameLocks noGrp="1"/>
          </p:cNvGraphicFramePr>
          <p:nvPr>
            <p:ph idx="1"/>
          </p:nvPr>
        </p:nvGraphicFramePr>
        <p:xfrm>
          <a:off x="3215680" y="2078822"/>
          <a:ext cx="8347331" cy="3815839"/>
        </p:xfrm>
        <a:graphic>
          <a:graphicData uri="http://schemas.openxmlformats.org/drawingml/2006/chart">
            <c:chart xmlns:c="http://schemas.openxmlformats.org/drawingml/2006/chart" xmlns:r="http://schemas.openxmlformats.org/officeDocument/2006/relationships" r:id="rId2"/>
          </a:graphicData>
        </a:graphic>
      </p:graphicFrame>
      <p:sp>
        <p:nvSpPr>
          <p:cNvPr id="11" name="Otsikko 1">
            <a:extLst>
              <a:ext uri="{FF2B5EF4-FFF2-40B4-BE49-F238E27FC236}">
                <a16:creationId xmlns:a16="http://schemas.microsoft.com/office/drawing/2014/main" id="{EB8884C5-4024-E8F6-6D13-8BDD6320ACCF}"/>
              </a:ext>
            </a:extLst>
          </p:cNvPr>
          <p:cNvSpPr txBox="1">
            <a:spLocks/>
          </p:cNvSpPr>
          <p:nvPr/>
        </p:nvSpPr>
        <p:spPr bwMode="auto">
          <a:xfrm>
            <a:off x="239349" y="2097618"/>
            <a:ext cx="3168352" cy="377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sz="2133" kern="0">
                <a:latin typeface="+mn-lt"/>
              </a:rPr>
              <a:t>Osuus kaikista asunnottomista 2023 </a:t>
            </a:r>
          </a:p>
          <a:p>
            <a:endParaRPr lang="fi-FI" sz="1867" kern="0">
              <a:latin typeface="+mn-lt"/>
            </a:endParaRPr>
          </a:p>
          <a:p>
            <a:r>
              <a:rPr lang="fi-FI" sz="1867" kern="0">
                <a:latin typeface="+mn-lt"/>
              </a:rPr>
              <a:t>Naiset 22 %</a:t>
            </a:r>
          </a:p>
          <a:p>
            <a:r>
              <a:rPr lang="fi-FI" sz="1867" kern="0">
                <a:latin typeface="+mn-lt"/>
              </a:rPr>
              <a:t>Nuoret 15 %</a:t>
            </a:r>
          </a:p>
          <a:p>
            <a:r>
              <a:rPr lang="fi-FI" sz="1867" kern="0">
                <a:latin typeface="+mn-lt"/>
              </a:rPr>
              <a:t>Maahanmuuttajat 24 %</a:t>
            </a:r>
          </a:p>
        </p:txBody>
      </p:sp>
      <p:sp>
        <p:nvSpPr>
          <p:cNvPr id="3" name="Päivämäärän paikkamerkki 1">
            <a:extLst>
              <a:ext uri="{FF2B5EF4-FFF2-40B4-BE49-F238E27FC236}">
                <a16:creationId xmlns:a16="http://schemas.microsoft.com/office/drawing/2014/main" id="{62DD7696-81DF-E2E7-0C06-88899FE2B049}"/>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873596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A2DA9-D965-38B4-C67E-1AB210350BD4}"/>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Asunnottomuuden muodot koko maassa (yksinelävät asunnottomat)</a:t>
            </a:r>
          </a:p>
        </p:txBody>
      </p:sp>
      <p:graphicFrame>
        <p:nvGraphicFramePr>
          <p:cNvPr id="5" name="Sisällön paikkamerkki 4">
            <a:extLst>
              <a:ext uri="{FF2B5EF4-FFF2-40B4-BE49-F238E27FC236}">
                <a16:creationId xmlns:a16="http://schemas.microsoft.com/office/drawing/2014/main" id="{C8E49B5B-4864-4F15-AEF5-62C0A95F1CE4}"/>
              </a:ext>
            </a:extLst>
          </p:cNvPr>
          <p:cNvGraphicFramePr>
            <a:graphicFrameLocks noGrp="1"/>
          </p:cNvGraphicFramePr>
          <p:nvPr>
            <p:ph idx="1"/>
          </p:nvPr>
        </p:nvGraphicFramePr>
        <p:xfrm>
          <a:off x="1391907" y="1600269"/>
          <a:ext cx="9408187" cy="4800532"/>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5FF92425-5433-F87D-59B0-8C504EE805B6}"/>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273209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descr="Tammenterho tasaisella täytöllä">
            <a:extLst>
              <a:ext uri="{FF2B5EF4-FFF2-40B4-BE49-F238E27FC236}">
                <a16:creationId xmlns:a16="http://schemas.microsoft.com/office/drawing/2014/main" id="{2AF66E24-C5AA-8417-98FC-9EEF65B25DA2}"/>
              </a:ext>
            </a:extLst>
          </p:cNvPr>
          <p:cNvPicPr>
            <a:picLocks noGrp="1" noChangeAspect="1"/>
          </p:cNvPicPr>
          <p:nvPr>
            <p:ph type="pic" idx="2"/>
          </p:nvPr>
        </p:nvPicPr>
        <p:blipFill>
          <a:blip r:embed="rId2">
            <a:extLst>
              <a:ext uri="{96DAC541-7B7A-43D3-8B79-37D633B846F1}">
                <asvg:svgBlip xmlns:asvg="http://schemas.microsoft.com/office/drawing/2016/SVG/main" r:embed="rId3"/>
              </a:ext>
            </a:extLst>
          </a:blip>
          <a:srcRect l="5718" r="5718"/>
          <a:stretch>
            <a:fillRect/>
          </a:stretch>
        </p:blipFill>
        <p:spPr/>
      </p:pic>
      <p:sp>
        <p:nvSpPr>
          <p:cNvPr id="4" name="Otsikko 3">
            <a:extLst>
              <a:ext uri="{FF2B5EF4-FFF2-40B4-BE49-F238E27FC236}">
                <a16:creationId xmlns:a16="http://schemas.microsoft.com/office/drawing/2014/main" id="{4A65CA15-BA46-9A46-184D-8D5220875581}"/>
              </a:ext>
            </a:extLst>
          </p:cNvPr>
          <p:cNvSpPr>
            <a:spLocks noGrp="1"/>
          </p:cNvSpPr>
          <p:nvPr>
            <p:ph type="ctr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a:t>Ihmisarvo  </a:t>
            </a:r>
          </a:p>
        </p:txBody>
      </p:sp>
      <p:sp>
        <p:nvSpPr>
          <p:cNvPr id="5" name="Alaotsikko 4">
            <a:extLst>
              <a:ext uri="{FF2B5EF4-FFF2-40B4-BE49-F238E27FC236}">
                <a16:creationId xmlns:a16="http://schemas.microsoft.com/office/drawing/2014/main" id="{C7135C67-E388-33BD-5986-9F6141D5413E}"/>
              </a:ext>
            </a:extLst>
          </p:cNvPr>
          <p:cNvSpPr>
            <a:spLocks noGrp="1"/>
          </p:cNvSpPr>
          <p:nvPr>
            <p:ph type="subTitle"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Ihmisarvon käsitesisällöstä ei ole tarkkarajaista yhteisymmärrystä: kuitenkin ihmisarvolla on vakiintunut ydinsisältö (ks. esim. </a:t>
            </a:r>
            <a:r>
              <a:rPr lang="fi-FI" err="1">
                <a:latin typeface="Roboto" panose="02000000000000000000" pitchFamily="2" charset="0"/>
                <a:ea typeface="Roboto" panose="02000000000000000000" pitchFamily="2" charset="0"/>
                <a:cs typeface="Roboto" panose="02000000000000000000" pitchFamily="2" charset="0"/>
              </a:rPr>
              <a:t>McCrudden</a:t>
            </a:r>
            <a:r>
              <a:rPr lang="fi-FI">
                <a:latin typeface="Roboto" panose="02000000000000000000" pitchFamily="2" charset="0"/>
                <a:ea typeface="Roboto" panose="02000000000000000000" pitchFamily="2" charset="0"/>
                <a:cs typeface="Roboto" panose="02000000000000000000" pitchFamily="2" charset="0"/>
              </a:rPr>
              <a:t> 2008). </a:t>
            </a:r>
            <a:endParaRPr lang="en-US">
              <a:latin typeface="Roboto" panose="02000000000000000000" pitchFamily="2" charset="0"/>
              <a:ea typeface="Roboto" panose="02000000000000000000" pitchFamily="2" charset="0"/>
              <a:cs typeface="Roboto" panose="02000000000000000000" pitchFamily="2" charset="0"/>
            </a:endParaRPr>
          </a:p>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Ydinsisältö voidaan tiivistää jokaisen </a:t>
            </a:r>
            <a:r>
              <a:rPr lang="fi-FI" b="1">
                <a:latin typeface="Roboto" panose="02000000000000000000" pitchFamily="2" charset="0"/>
                <a:ea typeface="Roboto" panose="02000000000000000000" pitchFamily="2" charset="0"/>
                <a:cs typeface="Roboto" panose="02000000000000000000" pitchFamily="2" charset="0"/>
              </a:rPr>
              <a:t>ihmisyksilön moraaliseen arvoon ihmisenä</a:t>
            </a:r>
            <a:r>
              <a:rPr lang="fi-FI">
                <a:latin typeface="Roboto" panose="02000000000000000000" pitchFamily="2" charset="0"/>
                <a:ea typeface="Roboto" panose="02000000000000000000" pitchFamily="2" charset="0"/>
                <a:cs typeface="Roboto" panose="02000000000000000000" pitchFamily="2" charset="0"/>
              </a:rPr>
              <a:t>. Jokaisella on synnynnäinen arvo, joka ei riipu ihmisen henkilökohtaisista ominaisuuksista tai muista henkilöön liittyvistä syistä, eikä sitä sen vuoksi tarvitse ansaita, jotta yksilöllä on siitä oikeus nauttia.</a:t>
            </a:r>
          </a:p>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Ihmisarvo on läheisessä suhteessa yksilön perustavanlaatuisiin oikeuksiin ja vapauksiin, jolloin ihmisarvon mukainen kohtelu määrittyy suhteessa yksilön </a:t>
            </a:r>
            <a:r>
              <a:rPr lang="fi-FI" b="1">
                <a:latin typeface="Roboto" panose="02000000000000000000" pitchFamily="2" charset="0"/>
                <a:ea typeface="Roboto" panose="02000000000000000000" pitchFamily="2" charset="0"/>
                <a:cs typeface="Roboto" panose="02000000000000000000" pitchFamily="2" charset="0"/>
              </a:rPr>
              <a:t>omaan kokemukseen. </a:t>
            </a:r>
            <a:endParaRPr lang="en-US" b="1">
              <a:latin typeface="Roboto" panose="02000000000000000000" pitchFamily="2" charset="0"/>
              <a:ea typeface="Roboto" panose="02000000000000000000" pitchFamily="2" charset="0"/>
              <a:cs typeface="Roboto" panose="02000000000000000000" pitchFamily="2" charset="0"/>
            </a:endParaRPr>
          </a:p>
          <a:p>
            <a:pPr marL="228611" indent="-228611" algn="just">
              <a:buFont typeface="Arial"/>
              <a:buChar char="•"/>
            </a:pPr>
            <a:endParaRPr lang="fi-FI" b="1"/>
          </a:p>
          <a:p>
            <a:endParaRPr lang="fi-FI"/>
          </a:p>
        </p:txBody>
      </p:sp>
    </p:spTree>
    <p:extLst>
      <p:ext uri="{BB962C8B-B14F-4D97-AF65-F5344CB8AC3E}">
        <p14:creationId xmlns:p14="http://schemas.microsoft.com/office/powerpoint/2010/main" val="285049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20C004-BF33-C71C-709D-B7394B8FE889}"/>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Asunnottomuus alueittain 2023</a:t>
            </a:r>
          </a:p>
        </p:txBody>
      </p:sp>
      <p:graphicFrame>
        <p:nvGraphicFramePr>
          <p:cNvPr id="8" name="Sisällön paikkamerkki 7">
            <a:extLst>
              <a:ext uri="{FF2B5EF4-FFF2-40B4-BE49-F238E27FC236}">
                <a16:creationId xmlns:a16="http://schemas.microsoft.com/office/drawing/2014/main" id="{88AD0DB4-5C98-6E3E-ABD2-D49C9B2233F6}"/>
              </a:ext>
            </a:extLst>
          </p:cNvPr>
          <p:cNvGraphicFramePr>
            <a:graphicFrameLocks noGrp="1"/>
          </p:cNvGraphicFramePr>
          <p:nvPr>
            <p:ph idx="1"/>
          </p:nvPr>
        </p:nvGraphicFramePr>
        <p:xfrm>
          <a:off x="1295896" y="1504256"/>
          <a:ext cx="9600209"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2F2A7C69-C948-5048-4BD5-9B52701F15AB}"/>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3824408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D3AB1C-409F-ACE2-C20A-68D021EBAD8E}"/>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Yksinelävät asunnottomat koko</a:t>
            </a:r>
            <a:r>
              <a:rPr lang="fi-FI" baseline="0"/>
              <a:t> maassa ja Helsingissä 2019-2023</a:t>
            </a:r>
            <a:br>
              <a:rPr lang="fi-FI"/>
            </a:br>
            <a:endParaRPr lang="fi-FI"/>
          </a:p>
        </p:txBody>
      </p:sp>
      <p:graphicFrame>
        <p:nvGraphicFramePr>
          <p:cNvPr id="5" name="Sisällön paikkamerkki 4">
            <a:extLst>
              <a:ext uri="{FF2B5EF4-FFF2-40B4-BE49-F238E27FC236}">
                <a16:creationId xmlns:a16="http://schemas.microsoft.com/office/drawing/2014/main" id="{C26ED299-FE6C-9EBC-A11D-146B4525CA7A}"/>
              </a:ext>
            </a:extLst>
          </p:cNvPr>
          <p:cNvGraphicFramePr>
            <a:graphicFrameLocks noGrp="1"/>
          </p:cNvGraphicFramePr>
          <p:nvPr>
            <p:ph idx="1"/>
          </p:nvPr>
        </p:nvGraphicFramePr>
        <p:xfrm>
          <a:off x="2918587" y="1604798"/>
          <a:ext cx="8361132" cy="4576172"/>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6ABE4C0C-49CA-574C-C0D1-E8FDA54338F8}"/>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1697976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46705E-2D09-5E20-FAA5-B43D274B4BB7}"/>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Yksinelävät asunnottomat muissa suurissa kaupungeissa 2019-2023</a:t>
            </a:r>
          </a:p>
        </p:txBody>
      </p:sp>
      <p:graphicFrame>
        <p:nvGraphicFramePr>
          <p:cNvPr id="5" name="Sisällön paikkamerkki 4">
            <a:extLst>
              <a:ext uri="{FF2B5EF4-FFF2-40B4-BE49-F238E27FC236}">
                <a16:creationId xmlns:a16="http://schemas.microsoft.com/office/drawing/2014/main" id="{44EFF319-B599-D57E-ED68-B7339D837EF1}"/>
              </a:ext>
            </a:extLst>
          </p:cNvPr>
          <p:cNvGraphicFramePr>
            <a:graphicFrameLocks noGrp="1"/>
          </p:cNvGraphicFramePr>
          <p:nvPr>
            <p:ph idx="1"/>
          </p:nvPr>
        </p:nvGraphicFramePr>
        <p:xfrm>
          <a:off x="2933701" y="1604798"/>
          <a:ext cx="8346017" cy="4796001"/>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693D5158-B72D-4965-5577-9AA42D0E2C7C}"/>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60045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D62A6C-7AEB-1481-6EF8-C8C8F37609C7}"/>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Pitkäaikaisasunnottomuus 2008-2023</a:t>
            </a:r>
          </a:p>
        </p:txBody>
      </p:sp>
      <p:sp>
        <p:nvSpPr>
          <p:cNvPr id="6" name="Tekstin paikkamerkki 5">
            <a:extLst>
              <a:ext uri="{FF2B5EF4-FFF2-40B4-BE49-F238E27FC236}">
                <a16:creationId xmlns:a16="http://schemas.microsoft.com/office/drawing/2014/main" id="{F6A61170-242D-27ED-E0C7-F8B902B4897B}"/>
              </a:ext>
            </a:extLst>
          </p:cNvPr>
          <p:cNvSpPr>
            <a:spLocks noGrp="1"/>
          </p:cNvSpPr>
          <p:nvPr>
            <p:ph type="body" sz="half" idx="13"/>
          </p:nvPr>
        </p:nvSpPr>
        <p:spPr>
          <a:xfrm>
            <a:off x="9478675" y="2088011"/>
            <a:ext cx="2278136" cy="1597868"/>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lgn="ctr"/>
            <a:r>
              <a:rPr lang="fi-FI"/>
              <a:t>Pitkäaikais-asunnottomia </a:t>
            </a:r>
            <a:br>
              <a:rPr lang="fi-FI"/>
            </a:br>
            <a:r>
              <a:rPr lang="fi-FI" b="1"/>
              <a:t>1018</a:t>
            </a:r>
          </a:p>
        </p:txBody>
      </p:sp>
      <p:sp>
        <p:nvSpPr>
          <p:cNvPr id="7" name="Tekstin paikkamerkki 6">
            <a:extLst>
              <a:ext uri="{FF2B5EF4-FFF2-40B4-BE49-F238E27FC236}">
                <a16:creationId xmlns:a16="http://schemas.microsoft.com/office/drawing/2014/main" id="{A1B23B4E-D44F-84EC-FD8A-E69647F3F45C}"/>
              </a:ext>
            </a:extLst>
          </p:cNvPr>
          <p:cNvSpPr>
            <a:spLocks noGrp="1"/>
          </p:cNvSpPr>
          <p:nvPr>
            <p:ph type="body" sz="half" idx="14"/>
          </p:nvPr>
        </p:nvSpPr>
        <p:spPr>
          <a:xfrm>
            <a:off x="9648395" y="4553136"/>
            <a:ext cx="2064229" cy="700067"/>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Muutos -115</a:t>
            </a:r>
          </a:p>
        </p:txBody>
      </p:sp>
      <p:graphicFrame>
        <p:nvGraphicFramePr>
          <p:cNvPr id="8" name="Sisällön paikkamerkki 7">
            <a:extLst>
              <a:ext uri="{FF2B5EF4-FFF2-40B4-BE49-F238E27FC236}">
                <a16:creationId xmlns:a16="http://schemas.microsoft.com/office/drawing/2014/main" id="{982DDB51-4315-2EC2-BEB5-BDCEEA9EC172}"/>
              </a:ext>
            </a:extLst>
          </p:cNvPr>
          <p:cNvGraphicFramePr>
            <a:graphicFrameLocks noGrp="1"/>
          </p:cNvGraphicFramePr>
          <p:nvPr>
            <p:ph type="chart" sz="half" idx="1"/>
          </p:nvPr>
        </p:nvGraphicFramePr>
        <p:xfrm>
          <a:off x="812801" y="1623535"/>
          <a:ext cx="7937500" cy="4512501"/>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95110ADC-D994-43B8-CACD-1D609EA32248}"/>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3428389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B82CA1-4AC1-1234-C48D-E1CC0D66CC19}"/>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Asunnottomuuden muodot koko maassa (pitkäaikaisasunnottomat)</a:t>
            </a:r>
          </a:p>
        </p:txBody>
      </p:sp>
      <p:graphicFrame>
        <p:nvGraphicFramePr>
          <p:cNvPr id="5" name="Sisällön paikkamerkki 4">
            <a:extLst>
              <a:ext uri="{FF2B5EF4-FFF2-40B4-BE49-F238E27FC236}">
                <a16:creationId xmlns:a16="http://schemas.microsoft.com/office/drawing/2014/main" id="{407B2346-1C35-43D2-F67D-FF5F75766256}"/>
              </a:ext>
            </a:extLst>
          </p:cNvPr>
          <p:cNvGraphicFramePr>
            <a:graphicFrameLocks noGrp="1"/>
          </p:cNvGraphicFramePr>
          <p:nvPr>
            <p:ph idx="1"/>
          </p:nvPr>
        </p:nvGraphicFramePr>
        <p:xfrm>
          <a:off x="2063553" y="1508259"/>
          <a:ext cx="9408188" cy="4892012"/>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BAB629D4-EDB6-8CA4-EC84-FB9525A04234}"/>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238714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6BCC92-572D-22B9-BBDB-7531DA053EC3}"/>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Pitkäaikaisasunnottomat koko maassa ja Helsingissä 2019-2023</a:t>
            </a:r>
            <a:br>
              <a:rPr lang="fi-FI"/>
            </a:br>
            <a:endParaRPr lang="fi-FI"/>
          </a:p>
        </p:txBody>
      </p:sp>
      <p:graphicFrame>
        <p:nvGraphicFramePr>
          <p:cNvPr id="5" name="Sisällön paikkamerkki 4">
            <a:extLst>
              <a:ext uri="{FF2B5EF4-FFF2-40B4-BE49-F238E27FC236}">
                <a16:creationId xmlns:a16="http://schemas.microsoft.com/office/drawing/2014/main" id="{C8D15A1F-19FB-1368-3301-D8E6AFD0494E}"/>
              </a:ext>
            </a:extLst>
          </p:cNvPr>
          <p:cNvGraphicFramePr>
            <a:graphicFrameLocks noGrp="1"/>
          </p:cNvGraphicFramePr>
          <p:nvPr>
            <p:ph idx="1"/>
          </p:nvPr>
        </p:nvGraphicFramePr>
        <p:xfrm>
          <a:off x="2933701" y="1796819"/>
          <a:ext cx="8346017" cy="4512500"/>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11120724-C793-BB38-0C99-04A0C0E88E3C}"/>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2166173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C95897-91FB-A590-62C1-18CFDF0EFBBF}"/>
              </a:ext>
            </a:extLst>
          </p:cNvPr>
          <p:cNvSpPr>
            <a:spLocks noGrp="1"/>
          </p:cNvSpPr>
          <p:nvPr>
            <p:ph type="title"/>
          </p:nvPr>
        </p:nvSpPr>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Pitkäaikaisasunnottomat muissa suurissa kaupungeissa 2019-2023</a:t>
            </a:r>
          </a:p>
        </p:txBody>
      </p:sp>
      <p:graphicFrame>
        <p:nvGraphicFramePr>
          <p:cNvPr id="5" name="Sisällön paikkamerkki 4">
            <a:extLst>
              <a:ext uri="{FF2B5EF4-FFF2-40B4-BE49-F238E27FC236}">
                <a16:creationId xmlns:a16="http://schemas.microsoft.com/office/drawing/2014/main" id="{478DBEE3-ED06-5DF2-22C5-ABCAAF520BD6}"/>
              </a:ext>
            </a:extLst>
          </p:cNvPr>
          <p:cNvGraphicFramePr>
            <a:graphicFrameLocks noGrp="1"/>
          </p:cNvGraphicFramePr>
          <p:nvPr>
            <p:ph idx="1"/>
          </p:nvPr>
        </p:nvGraphicFramePr>
        <p:xfrm>
          <a:off x="2831638" y="1700809"/>
          <a:ext cx="8346017" cy="4607983"/>
        </p:xfrm>
        <a:graphic>
          <a:graphicData uri="http://schemas.openxmlformats.org/drawingml/2006/chart">
            <c:chart xmlns:c="http://schemas.openxmlformats.org/drawingml/2006/chart" xmlns:r="http://schemas.openxmlformats.org/officeDocument/2006/relationships" r:id="rId2"/>
          </a:graphicData>
        </a:graphic>
      </p:graphicFrame>
      <p:sp>
        <p:nvSpPr>
          <p:cNvPr id="3" name="Päivämäärän paikkamerkki 1">
            <a:extLst>
              <a:ext uri="{FF2B5EF4-FFF2-40B4-BE49-F238E27FC236}">
                <a16:creationId xmlns:a16="http://schemas.microsoft.com/office/drawing/2014/main" id="{451E1F81-D6FA-B7C5-860E-3BAF6BAA4958}"/>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spTree>
    <p:extLst>
      <p:ext uri="{BB962C8B-B14F-4D97-AF65-F5344CB8AC3E}">
        <p14:creationId xmlns:p14="http://schemas.microsoft.com/office/powerpoint/2010/main" val="1898404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4404D0-2A35-43B6-2989-A79D85516ADD}"/>
              </a:ext>
            </a:extLst>
          </p:cNvPr>
          <p:cNvSpPr>
            <a:spLocks noGrp="1"/>
          </p:cNvSpPr>
          <p:nvPr>
            <p:ph type="title"/>
          </p:nvPr>
        </p:nvSpPr>
        <p:spPr>
          <a:xfrm>
            <a:off x="2735627" y="773040"/>
            <a:ext cx="8544949" cy="457200"/>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t>Pitkäaikaisasunnottomien osuus 2008-2023 (koko maa)</a:t>
            </a:r>
          </a:p>
        </p:txBody>
      </p:sp>
      <p:sp>
        <p:nvSpPr>
          <p:cNvPr id="3" name="Päivämäärän paikkamerkki 1">
            <a:extLst>
              <a:ext uri="{FF2B5EF4-FFF2-40B4-BE49-F238E27FC236}">
                <a16:creationId xmlns:a16="http://schemas.microsoft.com/office/drawing/2014/main" id="{E685DE68-64D7-1D15-8D68-E3EEDCA2219E}"/>
              </a:ext>
            </a:extLst>
          </p:cNvPr>
          <p:cNvSpPr txBox="1">
            <a:spLocks/>
          </p:cNvSpPr>
          <p:nvPr/>
        </p:nvSpPr>
        <p:spPr bwMode="auto">
          <a:xfrm>
            <a:off x="335360" y="6540963"/>
            <a:ext cx="2133600" cy="3048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normAutofit fontScale="25000" lnSpcReduction="20000"/>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spcAft>
                <a:spcPts val="800"/>
              </a:spcAft>
              <a:defRPr/>
            </a:pPr>
            <a:r>
              <a:rPr lang="fi-FI" sz="4267"/>
              <a:t>Julkaisuvapaa 13.2.2024</a:t>
            </a:r>
          </a:p>
        </p:txBody>
      </p:sp>
      <p:graphicFrame>
        <p:nvGraphicFramePr>
          <p:cNvPr id="7" name="Sisällön paikkamerkki 6">
            <a:extLst>
              <a:ext uri="{FF2B5EF4-FFF2-40B4-BE49-F238E27FC236}">
                <a16:creationId xmlns:a16="http://schemas.microsoft.com/office/drawing/2014/main" id="{1F4311ED-6373-424B-95D8-1ACC6EF766EA}"/>
              </a:ext>
            </a:extLst>
          </p:cNvPr>
          <p:cNvGraphicFramePr>
            <a:graphicFrameLocks noGrp="1"/>
          </p:cNvGraphicFramePr>
          <p:nvPr>
            <p:ph idx="1"/>
          </p:nvPr>
        </p:nvGraphicFramePr>
        <p:xfrm>
          <a:off x="2255575" y="1892831"/>
          <a:ext cx="9024144" cy="4648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6652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86C40E-046B-6F48-C9A9-D9B6CEA4DAED}"/>
              </a:ext>
            </a:extLst>
          </p:cNvPr>
          <p:cNvSpPr>
            <a:spLocks noGrp="1"/>
          </p:cNvSpPr>
          <p:nvPr>
            <p:ph type="title"/>
          </p:nvPr>
        </p:nvSpPr>
        <p:spPr>
          <a:xfrm>
            <a:off x="623392" y="1894462"/>
            <a:ext cx="10561173" cy="2496277"/>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pPr algn="ctr"/>
            <a:r>
              <a:rPr lang="fi-FI"/>
              <a:t>Asunnottomat 2023 –selvitys julkaistaan 13.2.2024</a:t>
            </a:r>
            <a:br>
              <a:rPr lang="fi-FI"/>
            </a:br>
            <a:r>
              <a:rPr lang="fi-FI"/>
              <a:t>Webinaari: </a:t>
            </a:r>
            <a:r>
              <a:rPr lang="fi-FI">
                <a:hlinkClick r:id="rId2"/>
              </a:rPr>
              <a:t>Asunnottomuuskysely – haasteita ja mahdollisuuksia</a:t>
            </a:r>
            <a:r>
              <a:rPr lang="fi-FI"/>
              <a:t> 12.3.2024</a:t>
            </a:r>
          </a:p>
        </p:txBody>
      </p:sp>
      <p:sp>
        <p:nvSpPr>
          <p:cNvPr id="3" name="Tekstin paikkamerkki 2">
            <a:extLst>
              <a:ext uri="{FF2B5EF4-FFF2-40B4-BE49-F238E27FC236}">
                <a16:creationId xmlns:a16="http://schemas.microsoft.com/office/drawing/2014/main" id="{B15C3093-2972-2ACB-7F30-1CC28698DEAE}"/>
              </a:ext>
            </a:extLst>
          </p:cNvPr>
          <p:cNvSpPr>
            <a:spLocks noGrp="1"/>
          </p:cNvSpPr>
          <p:nvPr>
            <p:ph type="body" sz="quarter" idx="11"/>
          </p:nvPr>
        </p:nvSpPr>
        <p:spPr>
          <a:xfrm>
            <a:off x="4319803" y="4677139"/>
            <a:ext cx="3552395" cy="575733"/>
          </a:xfrm>
        </p:spPr>
        <p:txBody>
          <a:bodyPr/>
          <a:lstStyle>
            <a:defPPr>
              <a:defRPr lang="fi-FI"/>
            </a:defPPr>
            <a:lvl1pPr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1pPr>
            <a:lvl2pPr marL="609585"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2pPr>
            <a:lvl3pPr marL="1219170"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3pPr>
            <a:lvl4pPr marL="1828754"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4pPr>
            <a:lvl5pPr marL="2438339" algn="l" rtl="0" eaLnBrk="0" fontAlgn="base" hangingPunct="0">
              <a:spcBef>
                <a:spcPct val="0"/>
              </a:spcBef>
              <a:spcAft>
                <a:spcPct val="0"/>
              </a:spcAft>
              <a:defRPr sz="3200" kern="1200">
                <a:solidFill>
                  <a:schemeClr val="tx1"/>
                </a:solidFill>
                <a:latin typeface="Arial" panose="020B0604020202020204" pitchFamily="34" charset="0"/>
                <a:ea typeface="ヒラギノ角ゴ Pro W3" pitchFamily="32" charset="-128"/>
                <a:cs typeface="+mn-cs"/>
              </a:defRPr>
            </a:lvl5pPr>
            <a:lvl6pPr marL="3047924"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6pPr>
            <a:lvl7pPr marL="3657509"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7pPr>
            <a:lvl8pPr marL="4267093"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8pPr>
            <a:lvl9pPr marL="4876678" algn="l" defTabSz="1219170" rtl="0" eaLnBrk="1" latinLnBrk="0" hangingPunct="1">
              <a:defRPr sz="3200" kern="1200">
                <a:solidFill>
                  <a:schemeClr val="tx1"/>
                </a:solidFill>
                <a:latin typeface="Arial" panose="020B0604020202020204" pitchFamily="34" charset="0"/>
                <a:ea typeface="ヒラギノ角ゴ Pro W3" pitchFamily="32" charset="-128"/>
                <a:cs typeface="+mn-cs"/>
              </a:defRPr>
            </a:lvl9pPr>
          </a:lstStyle>
          <a:p>
            <a:r>
              <a:rPr lang="fi-FI">
                <a:solidFill>
                  <a:schemeClr val="tx1">
                    <a:lumMod val="75000"/>
                    <a:lumOff val="25000"/>
                  </a:schemeClr>
                </a:solidFill>
              </a:rPr>
              <a:t>vilja.kamppila@ara.fi</a:t>
            </a:r>
            <a:endParaRPr lang="fi-FI"/>
          </a:p>
        </p:txBody>
      </p:sp>
    </p:spTree>
    <p:extLst>
      <p:ext uri="{BB962C8B-B14F-4D97-AF65-F5344CB8AC3E}">
        <p14:creationId xmlns:p14="http://schemas.microsoft.com/office/powerpoint/2010/main" val="4168658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54EB5C-34A3-1ED5-6F04-7C0CC65F2A5A}"/>
              </a:ext>
            </a:extLst>
          </p:cNvPr>
          <p:cNvSpPr>
            <a:spLocks noGrp="1"/>
          </p:cNvSpPr>
          <p:nvPr>
            <p:ph type="ctrTitle"/>
          </p:nvPr>
        </p:nvSpPr>
        <p:spPr>
          <a:xfrm>
            <a:off x="3039151" y="555201"/>
            <a:ext cx="7628849" cy="616737"/>
          </a:xfrm>
        </p:spPr>
        <p:txBody>
          <a:bodyPr>
            <a:noAutofit/>
          </a:bodyPr>
          <a:lstStyle/>
          <a:p>
            <a:r>
              <a:rPr lang="fi-FI" sz="4400" b="1"/>
              <a:t>VAT-verkoston työvaliokunta </a:t>
            </a:r>
          </a:p>
        </p:txBody>
      </p:sp>
      <p:sp>
        <p:nvSpPr>
          <p:cNvPr id="3" name="Alaotsikko 2">
            <a:extLst>
              <a:ext uri="{FF2B5EF4-FFF2-40B4-BE49-F238E27FC236}">
                <a16:creationId xmlns:a16="http://schemas.microsoft.com/office/drawing/2014/main" id="{989AD461-7124-B07B-4B8D-E25BE8B549A4}"/>
              </a:ext>
            </a:extLst>
          </p:cNvPr>
          <p:cNvSpPr>
            <a:spLocks noGrp="1"/>
          </p:cNvSpPr>
          <p:nvPr>
            <p:ph type="subTitle" idx="1"/>
          </p:nvPr>
        </p:nvSpPr>
        <p:spPr>
          <a:xfrm>
            <a:off x="3189622" y="1446028"/>
            <a:ext cx="7628849" cy="5244137"/>
          </a:xfrm>
        </p:spPr>
        <p:txBody>
          <a:bodyPr>
            <a:normAutofit lnSpcReduction="10000"/>
          </a:bodyPr>
          <a:lstStyle/>
          <a:p>
            <a:r>
              <a:rPr lang="fi-FI"/>
              <a:t>Työvaliokunnan puheenjohtaja</a:t>
            </a:r>
            <a:br>
              <a:rPr lang="fi-FI"/>
            </a:br>
            <a:r>
              <a:rPr lang="fi-FI"/>
              <a:t>Hanna-Riikka </a:t>
            </a:r>
            <a:r>
              <a:rPr lang="fi-FI" err="1"/>
              <a:t>Alasippola</a:t>
            </a:r>
            <a:r>
              <a:rPr lang="fi-FI"/>
              <a:t>, Rinnekodit</a:t>
            </a:r>
          </a:p>
          <a:p>
            <a:r>
              <a:rPr lang="fi-FI"/>
              <a:t>Varapuheenjohtaja</a:t>
            </a:r>
            <a:br>
              <a:rPr lang="fi-FI"/>
            </a:br>
            <a:r>
              <a:rPr lang="fi-FI"/>
              <a:t>Ida Makkonen, Satakunnan Sininauha Ry</a:t>
            </a:r>
          </a:p>
          <a:p>
            <a:r>
              <a:rPr lang="fi-FI" b="1"/>
              <a:t>Varsinaiset jäsenet</a:t>
            </a:r>
            <a:endParaRPr lang="fi-FI"/>
          </a:p>
          <a:p>
            <a:r>
              <a:rPr lang="fi-FI"/>
              <a:t>Jarmo Eronen, Vailla vakinaista asuntoa</a:t>
            </a:r>
            <a:br>
              <a:rPr lang="fi-FI"/>
            </a:br>
            <a:r>
              <a:rPr lang="fi-FI"/>
              <a:t>Leena Oikarinen, Rikoksettoman elämän tukisäätiö</a:t>
            </a:r>
            <a:br>
              <a:rPr lang="fi-FI"/>
            </a:br>
            <a:r>
              <a:rPr lang="fi-FI" err="1"/>
              <a:t>Minski</a:t>
            </a:r>
            <a:r>
              <a:rPr lang="fi-FI"/>
              <a:t> Niemi, Varsinais-Suomen Sininauha</a:t>
            </a:r>
            <a:br>
              <a:rPr lang="fi-FI"/>
            </a:br>
            <a:r>
              <a:rPr lang="fi-FI"/>
              <a:t>Mikko Hytönen, Rikosseuraamuslaitos</a:t>
            </a:r>
            <a:br>
              <a:rPr lang="fi-FI"/>
            </a:br>
            <a:r>
              <a:rPr lang="fi-FI"/>
              <a:t>Petra Pohjanheimo, Suur-Helsingin Valkonauha</a:t>
            </a:r>
            <a:br>
              <a:rPr lang="fi-FI"/>
            </a:br>
            <a:r>
              <a:rPr lang="fi-FI"/>
              <a:t>Siiri Winter, Y-säätiö</a:t>
            </a:r>
            <a:br>
              <a:rPr lang="fi-FI"/>
            </a:br>
            <a:r>
              <a:rPr lang="fi-FI"/>
              <a:t>Tanja Tourunen, Silta-Valmennusyhdistys</a:t>
            </a:r>
            <a:br>
              <a:rPr lang="fi-FI"/>
            </a:br>
            <a:r>
              <a:rPr lang="fi-FI" err="1"/>
              <a:t>Tepi</a:t>
            </a:r>
            <a:r>
              <a:rPr lang="fi-FI"/>
              <a:t> Salo, Rikosseuraamusalan kokemusasiantuntija freelancer (Etelä-Savon vapautuvien tuki Ry)</a:t>
            </a:r>
          </a:p>
          <a:p>
            <a:endParaRPr lang="fi-FI"/>
          </a:p>
        </p:txBody>
      </p:sp>
      <p:pic>
        <p:nvPicPr>
          <p:cNvPr id="4" name="Kuva 3">
            <a:extLst>
              <a:ext uri="{FF2B5EF4-FFF2-40B4-BE49-F238E27FC236}">
                <a16:creationId xmlns:a16="http://schemas.microsoft.com/office/drawing/2014/main" id="{C3C96287-96C6-AA74-2A20-1F677455E57C}"/>
              </a:ext>
            </a:extLst>
          </p:cNvPr>
          <p:cNvPicPr>
            <a:picLocks noChangeAspect="1"/>
          </p:cNvPicPr>
          <p:nvPr/>
        </p:nvPicPr>
        <p:blipFill>
          <a:blip r:embed="rId2"/>
          <a:stretch>
            <a:fillRect/>
          </a:stretch>
        </p:blipFill>
        <p:spPr>
          <a:xfrm>
            <a:off x="10504281" y="5153984"/>
            <a:ext cx="1207113" cy="670618"/>
          </a:xfrm>
          <a:prstGeom prst="rect">
            <a:avLst/>
          </a:prstGeom>
        </p:spPr>
      </p:pic>
    </p:spTree>
    <p:extLst>
      <p:ext uri="{BB962C8B-B14F-4D97-AF65-F5344CB8AC3E}">
        <p14:creationId xmlns:p14="http://schemas.microsoft.com/office/powerpoint/2010/main" val="222082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7FE98AD-A5C5-7F09-A2C6-FA747E4758BF}"/>
              </a:ext>
            </a:extLst>
          </p:cNvPr>
          <p:cNvSpPr>
            <a:spLocks noGrp="1"/>
          </p:cNvSpPr>
          <p:nvPr>
            <p:ph type="ctrTitle"/>
          </p:nvPr>
        </p:nvSpPr>
        <p:spPr>
          <a:xfrm>
            <a:off x="384517" y="1283367"/>
            <a:ext cx="9880712" cy="7684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a:t>Ihmisarvo Suomen oikeudessa sosiaalityön näkökulmasta</a:t>
            </a:r>
            <a:endParaRPr lang="en-US"/>
          </a:p>
        </p:txBody>
      </p:sp>
      <p:sp>
        <p:nvSpPr>
          <p:cNvPr id="7" name="Alaotsikko 6">
            <a:extLst>
              <a:ext uri="{FF2B5EF4-FFF2-40B4-BE49-F238E27FC236}">
                <a16:creationId xmlns:a16="http://schemas.microsoft.com/office/drawing/2014/main" id="{605B362D-9DE2-8353-9A05-7A47509B7E3E}"/>
              </a:ext>
            </a:extLst>
          </p:cNvPr>
          <p:cNvSpPr>
            <a:spLocks noGrp="1"/>
          </p:cNvSpPr>
          <p:nvPr>
            <p:ph type="subTitle" idx="1"/>
          </p:nvPr>
        </p:nvSpPr>
        <p:spPr>
          <a:xfrm>
            <a:off x="384517" y="2367643"/>
            <a:ext cx="9804512" cy="3527957"/>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Ihmisarvon loukkaamattomuus on kirjattu normihierarkiassa tavallista lakia korkeammalle sijoittuvaan perustuslakiimme (11.6.1999/731), jonka 1 §:n mukaan </a:t>
            </a:r>
            <a:r>
              <a:rPr lang="fi-FI" b="1">
                <a:latin typeface="Roboto" panose="02000000000000000000" pitchFamily="2" charset="0"/>
                <a:ea typeface="Roboto" panose="02000000000000000000" pitchFamily="2" charset="0"/>
                <a:cs typeface="Roboto" panose="02000000000000000000" pitchFamily="2" charset="0"/>
              </a:rPr>
              <a:t>valtiosääntö turvaa ihmisarvon loukkaamattomuuden</a:t>
            </a:r>
            <a:r>
              <a:rPr lang="fi-FI">
                <a:latin typeface="Roboto" panose="02000000000000000000" pitchFamily="2" charset="0"/>
                <a:ea typeface="Roboto" panose="02000000000000000000" pitchFamily="2" charset="0"/>
                <a:cs typeface="Roboto" panose="02000000000000000000" pitchFamily="2" charset="0"/>
              </a:rPr>
              <a:t> ja yksilön vapauden ja oikeudet sekä edistää oikeudenmukaisuutta yhteiskunnassa. </a:t>
            </a:r>
            <a:endParaRPr lang="en-US">
              <a:latin typeface="Roboto" panose="02000000000000000000" pitchFamily="2" charset="0"/>
              <a:ea typeface="Roboto" panose="02000000000000000000" pitchFamily="2" charset="0"/>
              <a:cs typeface="Roboto" panose="02000000000000000000" pitchFamily="2" charset="0"/>
            </a:endParaRPr>
          </a:p>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Lisäksi ihmisarvoa loukkaavan kohtelun kiellosta säädetään perustuslain 7 §:</a:t>
            </a:r>
            <a:r>
              <a:rPr lang="fi-FI" err="1">
                <a:latin typeface="Roboto" panose="02000000000000000000" pitchFamily="2" charset="0"/>
                <a:ea typeface="Roboto" panose="02000000000000000000" pitchFamily="2" charset="0"/>
                <a:cs typeface="Roboto" panose="02000000000000000000" pitchFamily="2" charset="0"/>
              </a:rPr>
              <a:t>ssä</a:t>
            </a:r>
            <a:r>
              <a:rPr lang="fi-FI">
                <a:latin typeface="Roboto" panose="02000000000000000000" pitchFamily="2" charset="0"/>
                <a:ea typeface="Roboto" panose="02000000000000000000" pitchFamily="2" charset="0"/>
                <a:cs typeface="Roboto" panose="02000000000000000000" pitchFamily="2" charset="0"/>
              </a:rPr>
              <a:t>. </a:t>
            </a:r>
            <a:endParaRPr lang="en-US">
              <a:latin typeface="Roboto" panose="02000000000000000000" pitchFamily="2" charset="0"/>
              <a:ea typeface="Roboto" panose="02000000000000000000" pitchFamily="2" charset="0"/>
              <a:cs typeface="Roboto" panose="02000000000000000000" pitchFamily="2" charset="0"/>
            </a:endParaRPr>
          </a:p>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Oikeudesta välttämättömään toimeentuloon ja huolenpitoon jokaiselle, j</a:t>
            </a:r>
            <a:r>
              <a:rPr lang="fi-FI" b="1">
                <a:latin typeface="Roboto" panose="02000000000000000000" pitchFamily="2" charset="0"/>
                <a:ea typeface="Roboto" panose="02000000000000000000" pitchFamily="2" charset="0"/>
                <a:cs typeface="Roboto" panose="02000000000000000000" pitchFamily="2" charset="0"/>
              </a:rPr>
              <a:t>oka ei kykene hankkimaan ihmisarvoisen elämän edellyttämää turvaa</a:t>
            </a:r>
            <a:r>
              <a:rPr lang="fi-FI">
                <a:latin typeface="Roboto" panose="02000000000000000000" pitchFamily="2" charset="0"/>
                <a:ea typeface="Roboto" panose="02000000000000000000" pitchFamily="2" charset="0"/>
                <a:cs typeface="Roboto" panose="02000000000000000000" pitchFamily="2" charset="0"/>
              </a:rPr>
              <a:t>, säädetään perustuslain 19.1 §:</a:t>
            </a:r>
            <a:r>
              <a:rPr lang="fi-FI" err="1">
                <a:latin typeface="Roboto" panose="02000000000000000000" pitchFamily="2" charset="0"/>
                <a:ea typeface="Roboto" panose="02000000000000000000" pitchFamily="2" charset="0"/>
                <a:cs typeface="Roboto" panose="02000000000000000000" pitchFamily="2" charset="0"/>
              </a:rPr>
              <a:t>ssä</a:t>
            </a:r>
            <a:r>
              <a:rPr lang="fi-FI">
                <a:latin typeface="Roboto" panose="02000000000000000000" pitchFamily="2" charset="0"/>
                <a:ea typeface="Roboto" panose="02000000000000000000" pitchFamily="2" charset="0"/>
                <a:cs typeface="Roboto" panose="02000000000000000000" pitchFamily="2" charset="0"/>
              </a:rPr>
              <a:t>. </a:t>
            </a:r>
          </a:p>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Sosiaalihuoltolain 30 §:ssä säädetään sosiaalihuollossa noudatettavista yleisistä periaatteista. Pykälän ensimmäisen momentin mukaan asiakkaalla on oikeus saada sosiaalihuollon toteuttajalta laadultaan hyvää sosiaalihuoltoa ja hyvää kohtelua ilman syrjintää. </a:t>
            </a:r>
            <a:r>
              <a:rPr lang="fi-FI" b="1">
                <a:latin typeface="Roboto" panose="02000000000000000000" pitchFamily="2" charset="0"/>
                <a:ea typeface="Roboto" panose="02000000000000000000" pitchFamily="2" charset="0"/>
                <a:cs typeface="Roboto" panose="02000000000000000000" pitchFamily="2" charset="0"/>
              </a:rPr>
              <a:t>Asiakasta on kohdeltava siten, että hänen vakaumustaan ja yksityisyyttään kunnioitetaan eikä hänen ihmisarvoaan loukata</a:t>
            </a:r>
            <a:r>
              <a:rPr lang="fi-FI">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3413798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30EB4B-280E-8F54-BB25-A67FCBEAEF34}"/>
              </a:ext>
            </a:extLst>
          </p:cNvPr>
          <p:cNvSpPr>
            <a:spLocks noGrp="1"/>
          </p:cNvSpPr>
          <p:nvPr>
            <p:ph type="title"/>
          </p:nvPr>
        </p:nvSpPr>
        <p:spPr>
          <a:xfrm>
            <a:off x="3212771" y="139944"/>
            <a:ext cx="6221530" cy="1906436"/>
          </a:xfrm>
        </p:spPr>
        <p:txBody>
          <a:bodyPr/>
          <a:lstStyle/>
          <a:p>
            <a:r>
              <a:rPr lang="en-FI"/>
              <a:t>Kiitos mielenkiinnostanne!</a:t>
            </a:r>
          </a:p>
        </p:txBody>
      </p:sp>
      <p:sp>
        <p:nvSpPr>
          <p:cNvPr id="9" name="Subtitle 8">
            <a:extLst>
              <a:ext uri="{FF2B5EF4-FFF2-40B4-BE49-F238E27FC236}">
                <a16:creationId xmlns:a16="http://schemas.microsoft.com/office/drawing/2014/main" id="{176CF51C-A040-3AAE-D6FE-3A8A7CF313DF}"/>
              </a:ext>
            </a:extLst>
          </p:cNvPr>
          <p:cNvSpPr>
            <a:spLocks noGrp="1"/>
          </p:cNvSpPr>
          <p:nvPr>
            <p:ph type="subTitle" idx="1"/>
          </p:nvPr>
        </p:nvSpPr>
        <p:spPr/>
        <p:txBody>
          <a:bodyPr>
            <a:normAutofit/>
          </a:bodyPr>
          <a:lstStyle/>
          <a:p>
            <a:r>
              <a:rPr lang="fi-FI"/>
              <a:t>Ana-Elisa Lopez</a:t>
            </a:r>
            <a:endParaRPr lang="en-FI"/>
          </a:p>
        </p:txBody>
      </p:sp>
      <p:sp>
        <p:nvSpPr>
          <p:cNvPr id="10" name="Text Placeholder 9">
            <a:extLst>
              <a:ext uri="{FF2B5EF4-FFF2-40B4-BE49-F238E27FC236}">
                <a16:creationId xmlns:a16="http://schemas.microsoft.com/office/drawing/2014/main" id="{D7A25F1D-4A09-F58C-E007-F358760A7340}"/>
              </a:ext>
            </a:extLst>
          </p:cNvPr>
          <p:cNvSpPr>
            <a:spLocks noGrp="1"/>
          </p:cNvSpPr>
          <p:nvPr>
            <p:ph type="body" sz="quarter" idx="10"/>
          </p:nvPr>
        </p:nvSpPr>
        <p:spPr/>
        <p:txBody>
          <a:bodyPr>
            <a:normAutofit/>
          </a:bodyPr>
          <a:lstStyle/>
          <a:p>
            <a:pPr>
              <a:lnSpc>
                <a:spcPts val="1040"/>
              </a:lnSpc>
            </a:pPr>
            <a:r>
              <a:rPr lang="fi-FI"/>
              <a:t>VAT-verkoston asiantuntija </a:t>
            </a:r>
          </a:p>
          <a:p>
            <a:pPr>
              <a:lnSpc>
                <a:spcPts val="1040"/>
              </a:lnSpc>
            </a:pPr>
            <a:r>
              <a:rPr lang="fi-FI"/>
              <a:t>044 493 6038 </a:t>
            </a:r>
            <a:endParaRPr lang="en-FI"/>
          </a:p>
          <a:p>
            <a:pPr>
              <a:lnSpc>
                <a:spcPts val="1040"/>
              </a:lnSpc>
            </a:pPr>
            <a:r>
              <a:rPr lang="fi-FI"/>
              <a:t>ana.lopez@rets.fi</a:t>
            </a:r>
            <a:br>
              <a:rPr lang="en-FI"/>
            </a:br>
            <a:endParaRPr lang="en-FI"/>
          </a:p>
        </p:txBody>
      </p:sp>
      <p:sp>
        <p:nvSpPr>
          <p:cNvPr id="11" name="Text Placeholder 10">
            <a:extLst>
              <a:ext uri="{FF2B5EF4-FFF2-40B4-BE49-F238E27FC236}">
                <a16:creationId xmlns:a16="http://schemas.microsoft.com/office/drawing/2014/main" id="{B5A3F39E-9696-C17F-64EC-80AF6EABBACB}"/>
              </a:ext>
            </a:extLst>
          </p:cNvPr>
          <p:cNvSpPr>
            <a:spLocks noGrp="1"/>
          </p:cNvSpPr>
          <p:nvPr>
            <p:ph type="body" sz="quarter" idx="12"/>
          </p:nvPr>
        </p:nvSpPr>
        <p:spPr/>
        <p:txBody>
          <a:bodyPr>
            <a:normAutofit/>
          </a:bodyPr>
          <a:lstStyle/>
          <a:p>
            <a:r>
              <a:rPr lang="en-FI"/>
              <a:t>RETS – Rikoksettoman elämän tukisäätiö</a:t>
            </a:r>
          </a:p>
        </p:txBody>
      </p:sp>
      <p:sp>
        <p:nvSpPr>
          <p:cNvPr id="12" name="Text Placeholder 11">
            <a:extLst>
              <a:ext uri="{FF2B5EF4-FFF2-40B4-BE49-F238E27FC236}">
                <a16:creationId xmlns:a16="http://schemas.microsoft.com/office/drawing/2014/main" id="{B68FC9C2-8B76-D358-A3FF-5DE6751B72FF}"/>
              </a:ext>
            </a:extLst>
          </p:cNvPr>
          <p:cNvSpPr>
            <a:spLocks noGrp="1"/>
          </p:cNvSpPr>
          <p:nvPr>
            <p:ph type="body" sz="quarter" idx="14"/>
          </p:nvPr>
        </p:nvSpPr>
        <p:spPr/>
        <p:txBody>
          <a:bodyPr>
            <a:normAutofit lnSpcReduction="10000"/>
          </a:bodyPr>
          <a:lstStyle/>
          <a:p>
            <a:r>
              <a:rPr lang="en-FI"/>
              <a:t>Kinaporinkatu 2 E 39, 00500 Helsinki</a:t>
            </a:r>
          </a:p>
        </p:txBody>
      </p:sp>
      <p:sp>
        <p:nvSpPr>
          <p:cNvPr id="13" name="Text Placeholder 12">
            <a:extLst>
              <a:ext uri="{FF2B5EF4-FFF2-40B4-BE49-F238E27FC236}">
                <a16:creationId xmlns:a16="http://schemas.microsoft.com/office/drawing/2014/main" id="{6E86340C-EBDB-2E80-DCC1-847FCFF005B3}"/>
              </a:ext>
            </a:extLst>
          </p:cNvPr>
          <p:cNvSpPr>
            <a:spLocks noGrp="1"/>
          </p:cNvSpPr>
          <p:nvPr>
            <p:ph type="body" sz="quarter" idx="15"/>
          </p:nvPr>
        </p:nvSpPr>
        <p:spPr/>
        <p:txBody>
          <a:bodyPr>
            <a:noAutofit/>
          </a:bodyPr>
          <a:lstStyle/>
          <a:p>
            <a:r>
              <a:rPr lang="en-GB"/>
              <a:t>r</a:t>
            </a:r>
            <a:r>
              <a:rPr lang="en-FI"/>
              <a:t>ets.fi</a:t>
            </a:r>
          </a:p>
        </p:txBody>
      </p:sp>
      <p:pic>
        <p:nvPicPr>
          <p:cNvPr id="2" name="Kuva 1" descr="Kuva, joka sisältää kohteen Fontti, teksti, Sähkönsininen, Grafiikka&#10;&#10;Kuvaus luotu automaattisesti">
            <a:extLst>
              <a:ext uri="{FF2B5EF4-FFF2-40B4-BE49-F238E27FC236}">
                <a16:creationId xmlns:a16="http://schemas.microsoft.com/office/drawing/2014/main" id="{5D323E5C-DDC9-3309-8C44-DFE02289B014}"/>
              </a:ext>
            </a:extLst>
          </p:cNvPr>
          <p:cNvPicPr>
            <a:picLocks noChangeAspect="1"/>
          </p:cNvPicPr>
          <p:nvPr/>
        </p:nvPicPr>
        <p:blipFill>
          <a:blip r:embed="rId2"/>
          <a:stretch>
            <a:fillRect/>
          </a:stretch>
        </p:blipFill>
        <p:spPr>
          <a:xfrm>
            <a:off x="10591800" y="5101718"/>
            <a:ext cx="1208314" cy="662754"/>
          </a:xfrm>
          <a:prstGeom prst="rect">
            <a:avLst/>
          </a:prstGeom>
        </p:spPr>
      </p:pic>
      <p:pic>
        <p:nvPicPr>
          <p:cNvPr id="4" name="Kuva 3" descr="Kuva, joka sisältää kohteen teksti, käyntikortti, Fontti, kuvakaappaus&#10;&#10;Kuvaus luotu automaattisesti">
            <a:extLst>
              <a:ext uri="{FF2B5EF4-FFF2-40B4-BE49-F238E27FC236}">
                <a16:creationId xmlns:a16="http://schemas.microsoft.com/office/drawing/2014/main" id="{23E58216-3256-4F9E-7160-68537A757DD1}"/>
              </a:ext>
            </a:extLst>
          </p:cNvPr>
          <p:cNvPicPr>
            <a:picLocks noChangeAspect="1"/>
          </p:cNvPicPr>
          <p:nvPr/>
        </p:nvPicPr>
        <p:blipFill>
          <a:blip r:embed="rId3"/>
          <a:stretch>
            <a:fillRect/>
          </a:stretch>
        </p:blipFill>
        <p:spPr>
          <a:xfrm>
            <a:off x="8595777" y="1828961"/>
            <a:ext cx="2781160" cy="2781160"/>
          </a:xfrm>
          <a:prstGeom prst="rect">
            <a:avLst/>
          </a:prstGeom>
        </p:spPr>
      </p:pic>
    </p:spTree>
    <p:extLst>
      <p:ext uri="{BB962C8B-B14F-4D97-AF65-F5344CB8AC3E}">
        <p14:creationId xmlns:p14="http://schemas.microsoft.com/office/powerpoint/2010/main" val="48957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7FE98AD-A5C5-7F09-A2C6-FA747E4758BF}"/>
              </a:ext>
            </a:extLst>
          </p:cNvPr>
          <p:cNvSpPr>
            <a:spLocks noGrp="1"/>
          </p:cNvSpPr>
          <p:nvPr>
            <p:ph type="ctrTitle"/>
          </p:nvPr>
        </p:nvSpPr>
        <p:spPr>
          <a:xfrm>
            <a:off x="384517" y="1283367"/>
            <a:ext cx="9880712" cy="7684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a:t>Mitä ihmisarvo on oikeudellisesti?</a:t>
            </a:r>
            <a:endParaRPr lang="en-US"/>
          </a:p>
        </p:txBody>
      </p:sp>
      <p:sp>
        <p:nvSpPr>
          <p:cNvPr id="7" name="Alaotsikko 6">
            <a:extLst>
              <a:ext uri="{FF2B5EF4-FFF2-40B4-BE49-F238E27FC236}">
                <a16:creationId xmlns:a16="http://schemas.microsoft.com/office/drawing/2014/main" id="{605B362D-9DE2-8353-9A05-7A47509B7E3E}"/>
              </a:ext>
            </a:extLst>
          </p:cNvPr>
          <p:cNvSpPr>
            <a:spLocks noGrp="1"/>
          </p:cNvSpPr>
          <p:nvPr>
            <p:ph type="subTitle" idx="1"/>
          </p:nvPr>
        </p:nvSpPr>
        <p:spPr>
          <a:xfrm>
            <a:off x="384517" y="2037822"/>
            <a:ext cx="9804512" cy="3857778"/>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indent="0" algn="just"/>
            <a:endParaRPr lang="fi-FI"/>
          </a:p>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Juridisesta näkökulmasta ihmisarvo koostuu seuraavista osatekijöistä:</a:t>
            </a:r>
          </a:p>
          <a:p>
            <a:pPr marL="533427" lvl="1" algn="just">
              <a:buFont typeface="Arial"/>
              <a:buChar char="•"/>
            </a:pPr>
            <a:r>
              <a:rPr lang="fi-FI" b="1">
                <a:latin typeface="Roboto" panose="02000000000000000000" pitchFamily="2" charset="0"/>
                <a:ea typeface="Roboto" panose="02000000000000000000" pitchFamily="2" charset="0"/>
                <a:cs typeface="Roboto" panose="02000000000000000000" pitchFamily="2" charset="0"/>
              </a:rPr>
              <a:t>Kiellosta toimia ihmisarvoa loukkaavalla</a:t>
            </a:r>
            <a:r>
              <a:rPr lang="fi-FI">
                <a:latin typeface="Roboto" panose="02000000000000000000" pitchFamily="2" charset="0"/>
                <a:ea typeface="Roboto" panose="02000000000000000000" pitchFamily="2" charset="0"/>
                <a:cs typeface="Roboto" panose="02000000000000000000" pitchFamily="2" charset="0"/>
              </a:rPr>
              <a:t> tavalla (esimerkiksi vaatimus kunnioittaa itsemääräämisoikeutta)</a:t>
            </a:r>
          </a:p>
          <a:p>
            <a:pPr marL="533427" lvl="1" algn="just">
              <a:buFont typeface="Arial"/>
              <a:buChar char="•"/>
            </a:pPr>
            <a:r>
              <a:rPr lang="fi-FI" b="1">
                <a:latin typeface="Roboto" panose="02000000000000000000" pitchFamily="2" charset="0"/>
                <a:ea typeface="Roboto" panose="02000000000000000000" pitchFamily="2" charset="0"/>
                <a:cs typeface="Roboto" panose="02000000000000000000" pitchFamily="2" charset="0"/>
              </a:rPr>
              <a:t>Käskystä turvata aktiivisesti ihmisarvon toteutuminen </a:t>
            </a:r>
            <a:r>
              <a:rPr lang="fi-FI">
                <a:latin typeface="Roboto" panose="02000000000000000000" pitchFamily="2" charset="0"/>
                <a:ea typeface="Roboto" panose="02000000000000000000" pitchFamily="2" charset="0"/>
                <a:cs typeface="Roboto" panose="02000000000000000000" pitchFamily="2" charset="0"/>
              </a:rPr>
              <a:t>(esimerkiksi haavoittuvassa asemassa olevien ihmisten välttämättömän huolenpidon turvaaminen)</a:t>
            </a:r>
          </a:p>
          <a:p>
            <a:pPr marL="228611" indent="-22861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Ihmisarvon vähimmäistasoa voidaan arvioida myös PL 19.1 §:n tarkoittaman välttämättömän huolenpidon </a:t>
            </a:r>
            <a:r>
              <a:rPr lang="fi-FI" b="1">
                <a:latin typeface="Roboto" panose="02000000000000000000" pitchFamily="2" charset="0"/>
                <a:ea typeface="Roboto" panose="02000000000000000000" pitchFamily="2" charset="0"/>
                <a:cs typeface="Roboto" panose="02000000000000000000" pitchFamily="2" charset="0"/>
              </a:rPr>
              <a:t>aineellisen ja ei-aineellisen sisällön näkökulmista</a:t>
            </a:r>
            <a:r>
              <a:rPr lang="fi-FI">
                <a:latin typeface="Roboto" panose="02000000000000000000" pitchFamily="2" charset="0"/>
                <a:ea typeface="Roboto" panose="02000000000000000000" pitchFamily="2" charset="0"/>
                <a:cs typeface="Roboto" panose="02000000000000000000" pitchFamily="2" charset="0"/>
              </a:rPr>
              <a:t>. </a:t>
            </a:r>
          </a:p>
          <a:p>
            <a:pPr marL="533427" lvl="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Välttämättömällä huolenpidolla voidaan tällöin ymmärtää tarkoitettavan esimerkiksi ikääntyneen ruumiillisten tai kehollisten tarpeiden huolehtimisesta takaamalla esimerkiksi ikääntyneelle riittävä ja puhdas vaatetus, turvalliset elinolosuhteet sekä huolehtimalla tämän henkilökohtaisesta hygieniasta. </a:t>
            </a:r>
          </a:p>
          <a:p>
            <a:pPr marL="533427" lvl="1" algn="just">
              <a:buFont typeface="Arial"/>
              <a:buChar char="•"/>
            </a:pPr>
            <a:r>
              <a:rPr lang="fi-FI">
                <a:latin typeface="Roboto" panose="02000000000000000000" pitchFamily="2" charset="0"/>
                <a:ea typeface="Roboto" panose="02000000000000000000" pitchFamily="2" charset="0"/>
                <a:cs typeface="Roboto" panose="02000000000000000000" pitchFamily="2" charset="0"/>
              </a:rPr>
              <a:t>Yhtä lailla välttämätön huolenpito </a:t>
            </a:r>
            <a:r>
              <a:rPr lang="fi-FI" b="1">
                <a:latin typeface="Roboto" panose="02000000000000000000" pitchFamily="2" charset="0"/>
                <a:ea typeface="Roboto" panose="02000000000000000000" pitchFamily="2" charset="0"/>
                <a:cs typeface="Roboto" panose="02000000000000000000" pitchFamily="2" charset="0"/>
              </a:rPr>
              <a:t>tulisi kuitenkin ymmärtää myös ihmisarvoisen kohtelun ei-materiaalisen tason mukaisena minimitason kohteluna siten, että henkilön omat mieltymykset ja toiveet pyrittäisiin selvittämään ja ottamaan ne häntä koskevissa asioissa huomioon</a:t>
            </a:r>
            <a:r>
              <a:rPr lang="fi-FI">
                <a:latin typeface="Roboto" panose="02000000000000000000" pitchFamily="2" charset="0"/>
                <a:ea typeface="Roboto" panose="02000000000000000000" pitchFamily="2" charset="0"/>
                <a:cs typeface="Roboto" panose="02000000000000000000" pitchFamily="2" charset="0"/>
              </a:rPr>
              <a:t>. Ihmisarvon ei-materiaalisen minimitason voidaan siis nähdä kuuluvan osaksi PL 19. 1 § välttämättömän huolenpidon sisältöä.</a:t>
            </a:r>
          </a:p>
          <a:p>
            <a:pPr marL="228611" indent="-228611" algn="just">
              <a:buFont typeface="Arial" panose="020B0604020202020204" pitchFamily="34" charset="0"/>
              <a:buChar char="•"/>
            </a:pPr>
            <a:r>
              <a:rPr lang="fi-FI">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IMO: Ihmisarvoinen kohtelu on samaan aikaan aineellista ja kohteluun liittyvää, konkreettista ja symbolista</a:t>
            </a:r>
          </a:p>
        </p:txBody>
      </p:sp>
    </p:spTree>
    <p:extLst>
      <p:ext uri="{BB962C8B-B14F-4D97-AF65-F5344CB8AC3E}">
        <p14:creationId xmlns:p14="http://schemas.microsoft.com/office/powerpoint/2010/main" val="122070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piha-, pilvi, taivas, talvi">
            <a:extLst>
              <a:ext uri="{FF2B5EF4-FFF2-40B4-BE49-F238E27FC236}">
                <a16:creationId xmlns:a16="http://schemas.microsoft.com/office/drawing/2014/main" id="{21BAD296-0F32-F493-5C6C-A25615366082}"/>
              </a:ext>
            </a:extLst>
          </p:cNvPr>
          <p:cNvPicPr>
            <a:picLocks noGrp="1" noChangeAspect="1"/>
          </p:cNvPicPr>
          <p:nvPr>
            <p:ph type="pic" idx="2"/>
          </p:nvPr>
        </p:nvPicPr>
        <p:blipFill>
          <a:blip r:embed="rId2"/>
          <a:srcRect l="25091" r="25091"/>
          <a:stretch>
            <a:fillRect/>
          </a:stretch>
        </p:blipFill>
        <p:spPr>
          <a:xfrm>
            <a:off x="6166338" y="24560"/>
            <a:ext cx="6025745" cy="6803740"/>
          </a:xfrm>
        </p:spPr>
      </p:pic>
      <p:sp>
        <p:nvSpPr>
          <p:cNvPr id="3" name="Otsikko 2">
            <a:extLst>
              <a:ext uri="{FF2B5EF4-FFF2-40B4-BE49-F238E27FC236}">
                <a16:creationId xmlns:a16="http://schemas.microsoft.com/office/drawing/2014/main" id="{90FA4BFA-7EEB-C9B6-6989-595B2E1E0FDC}"/>
              </a:ext>
            </a:extLst>
          </p:cNvPr>
          <p:cNvSpPr>
            <a:spLocks noGrp="1"/>
          </p:cNvSpPr>
          <p:nvPr>
            <p:ph type="ctr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a:t>Miten ymmärrän osallisuuden ja toimijuuden</a:t>
            </a:r>
          </a:p>
        </p:txBody>
      </p:sp>
      <p:sp>
        <p:nvSpPr>
          <p:cNvPr id="4" name="Alaotsikko 3">
            <a:extLst>
              <a:ext uri="{FF2B5EF4-FFF2-40B4-BE49-F238E27FC236}">
                <a16:creationId xmlns:a16="http://schemas.microsoft.com/office/drawing/2014/main" id="{D8600967-1FD3-BAB3-5737-523F77E410C7}"/>
              </a:ext>
            </a:extLst>
          </p:cNvPr>
          <p:cNvSpPr>
            <a:spLocks noGrp="1"/>
          </p:cNvSpPr>
          <p:nvPr>
            <p:ph type="subTitle"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228611" indent="-228611">
              <a:lnSpc>
                <a:spcPct val="114000"/>
              </a:lnSpc>
              <a:spcAft>
                <a:spcPts val="400"/>
              </a:spcAft>
              <a:buFont typeface="Arial" panose="020B0604020202020204" pitchFamily="34" charset="0"/>
              <a:buChar char="•"/>
            </a:pPr>
            <a:r>
              <a:rPr lang="fi-FI">
                <a:latin typeface="Roboto" panose="02000000000000000000" pitchFamily="2" charset="0"/>
                <a:ea typeface="Roboto" panose="02000000000000000000" pitchFamily="2" charset="0"/>
                <a:cs typeface="Roboto" panose="02000000000000000000" pitchFamily="2" charset="0"/>
              </a:rPr>
              <a:t>Molemmissa kyse </a:t>
            </a:r>
            <a:r>
              <a:rPr lang="fi-FI">
                <a:solidFill>
                  <a:schemeClr val="accent2">
                    <a:lumMod val="90000"/>
                  </a:schemeClr>
                </a:solidFill>
                <a:latin typeface="Roboto" panose="02000000000000000000" pitchFamily="2" charset="0"/>
                <a:ea typeface="Roboto" panose="02000000000000000000" pitchFamily="2" charset="0"/>
                <a:cs typeface="Roboto" panose="02000000000000000000" pitchFamily="2" charset="0"/>
              </a:rPr>
              <a:t>mielestäni</a:t>
            </a:r>
            <a:r>
              <a:rPr lang="fi-FI">
                <a:latin typeface="Roboto" panose="02000000000000000000" pitchFamily="2" charset="0"/>
                <a:ea typeface="Roboto" panose="02000000000000000000" pitchFamily="2" charset="0"/>
                <a:cs typeface="Roboto" panose="02000000000000000000" pitchFamily="2" charset="0"/>
              </a:rPr>
              <a:t> kuulumisesta johonkin, toimintamahdollisuuksista kuulumisen raamien sisällä ja siitä, että muut tunnustavat</a:t>
            </a:r>
          </a:p>
          <a:p>
            <a:pPr marL="228611" indent="-228611">
              <a:lnSpc>
                <a:spcPct val="114000"/>
              </a:lnSpc>
              <a:spcAft>
                <a:spcPts val="400"/>
              </a:spcAft>
              <a:buFont typeface="Arial" panose="020B0604020202020204" pitchFamily="34" charset="0"/>
              <a:buChar char="•"/>
            </a:pPr>
            <a:r>
              <a:rPr lang="fi-FI">
                <a:latin typeface="Roboto" panose="02000000000000000000" pitchFamily="2" charset="0"/>
                <a:ea typeface="Roboto" panose="02000000000000000000" pitchFamily="2" charset="0"/>
                <a:cs typeface="Roboto" panose="02000000000000000000" pitchFamily="2" charset="0"/>
              </a:rPr>
              <a:t>Osallisuus tekee ihmisoikeuksien toteutumisen mahdolliseksi – ilman osallisuutta oikeudet voivat vaarantua (ks. Samansuuntaisesti Freeman 2007) </a:t>
            </a:r>
          </a:p>
          <a:p>
            <a:pPr marL="228611" indent="-228611">
              <a:lnSpc>
                <a:spcPct val="114000"/>
              </a:lnSpc>
              <a:spcAft>
                <a:spcPts val="400"/>
              </a:spcAft>
              <a:buFont typeface="Arial" panose="020B0604020202020204" pitchFamily="34" charset="0"/>
              <a:buChar char="•"/>
            </a:pPr>
            <a:r>
              <a:rPr lang="fi-FI">
                <a:latin typeface="Roboto" panose="02000000000000000000" pitchFamily="2" charset="0"/>
                <a:ea typeface="Roboto" panose="02000000000000000000" pitchFamily="2" charset="0"/>
                <a:cs typeface="Roboto" panose="02000000000000000000" pitchFamily="2" charset="0"/>
              </a:rPr>
              <a:t>Toimijuuden suhteellisesti rakentuva luonne: yksilön toimintamahdollisuudet </a:t>
            </a:r>
            <a:r>
              <a:rPr lang="fi-FI" err="1">
                <a:latin typeface="Roboto" panose="02000000000000000000" pitchFamily="2" charset="0"/>
                <a:ea typeface="Roboto" panose="02000000000000000000" pitchFamily="2" charset="0"/>
                <a:cs typeface="Roboto" panose="02000000000000000000" pitchFamily="2" charset="0"/>
              </a:rPr>
              <a:t>riippuvat</a:t>
            </a:r>
            <a:r>
              <a:rPr lang="fi-FI">
                <a:latin typeface="Roboto" panose="02000000000000000000" pitchFamily="2" charset="0"/>
                <a:ea typeface="Roboto" panose="02000000000000000000" pitchFamily="2" charset="0"/>
                <a:cs typeface="Roboto" panose="02000000000000000000" pitchFamily="2" charset="0"/>
              </a:rPr>
              <a:t> muista toimijoista, kuten sosiaalisista suhteista, instituutioista ja ympäristöistä (</a:t>
            </a:r>
            <a:r>
              <a:rPr lang="fi-FI" err="1">
                <a:latin typeface="Roboto" panose="02000000000000000000" pitchFamily="2" charset="0"/>
                <a:ea typeface="Roboto" panose="02000000000000000000" pitchFamily="2" charset="0"/>
                <a:cs typeface="Roboto" panose="02000000000000000000" pitchFamily="2" charset="0"/>
              </a:rPr>
              <a:t>Gergen</a:t>
            </a:r>
            <a:r>
              <a:rPr lang="fi-FI">
                <a:latin typeface="Roboto" panose="02000000000000000000" pitchFamily="2" charset="0"/>
                <a:ea typeface="Roboto" panose="02000000000000000000" pitchFamily="2" charset="0"/>
                <a:cs typeface="Roboto" panose="02000000000000000000" pitchFamily="2" charset="0"/>
              </a:rPr>
              <a:t>, 2009; Ranta, 2020)</a:t>
            </a:r>
          </a:p>
          <a:p>
            <a:pPr marL="228611" indent="-228611">
              <a:lnSpc>
                <a:spcPct val="114000"/>
              </a:lnSpc>
              <a:spcAft>
                <a:spcPts val="400"/>
              </a:spcAft>
              <a:buFont typeface="Arial" panose="020B0604020202020204" pitchFamily="34" charset="0"/>
              <a:buChar char="•"/>
            </a:pPr>
            <a:r>
              <a:rPr lang="fi-FI">
                <a:latin typeface="Roboto" panose="02000000000000000000" pitchFamily="2" charset="0"/>
                <a:ea typeface="Roboto" panose="02000000000000000000" pitchFamily="2" charset="0"/>
                <a:cs typeface="Roboto" panose="02000000000000000000" pitchFamily="2" charset="0"/>
              </a:rPr>
              <a:t>Neljä näkökulmaa osallisuuteen ja toimijuuteen, jotka pohjaavat viimeaikaiseen sosiaalityön käytäntötutkimukseen</a:t>
            </a:r>
          </a:p>
          <a:p>
            <a:pPr marL="228611" indent="-228611">
              <a:lnSpc>
                <a:spcPct val="114000"/>
              </a:lnSpc>
              <a:spcAft>
                <a:spcPts val="400"/>
              </a:spcAft>
              <a:buFont typeface="Arial" panose="020B0604020202020204" pitchFamily="34" charset="0"/>
              <a:buChar char="•"/>
            </a:pPr>
            <a:endParaRPr lang="fi-FI">
              <a:latin typeface="Roboto" panose="02000000000000000000" pitchFamily="2" charset="0"/>
              <a:ea typeface="Roboto" panose="02000000000000000000" pitchFamily="2" charset="0"/>
              <a:cs typeface="Roboto" panose="02000000000000000000" pitchFamily="2" charset="0"/>
            </a:endParaRPr>
          </a:p>
          <a:p>
            <a:pPr marL="228611" indent="-228611">
              <a:buFont typeface="Arial" panose="020B0604020202020204" pitchFamily="34" charset="0"/>
              <a:buChar char="•"/>
            </a:pPr>
            <a:endParaRPr lang="fi-FI">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7416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6F583-5098-AB1E-8DCB-48007B2C1016}"/>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7432FBC6-49B7-4BD7-FF66-CFCB2C8D2626}"/>
              </a:ext>
            </a:extLst>
          </p:cNvPr>
          <p:cNvSpPr>
            <a:spLocks noGrp="1"/>
          </p:cNvSpPr>
          <p:nvPr>
            <p:ph type="ctr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sz="2933"/>
              <a:t>Koettua osallisuutta ei ole vain institutionaalisesti tai kulttuurisesti hyväksytty osallisuus</a:t>
            </a:r>
          </a:p>
        </p:txBody>
      </p:sp>
      <p:sp>
        <p:nvSpPr>
          <p:cNvPr id="4" name="Alaotsikko 3">
            <a:extLst>
              <a:ext uri="{FF2B5EF4-FFF2-40B4-BE49-F238E27FC236}">
                <a16:creationId xmlns:a16="http://schemas.microsoft.com/office/drawing/2014/main" id="{C2772023-5CAD-A977-B6A9-499F23E86403}"/>
              </a:ext>
            </a:extLst>
          </p:cNvPr>
          <p:cNvSpPr>
            <a:spLocks noGrp="1"/>
          </p:cNvSpPr>
          <p:nvPr>
            <p:ph type="subTitle" idx="1"/>
          </p:nvPr>
        </p:nvSpPr>
        <p:spPr>
          <a:xfrm>
            <a:off x="536917" y="2051767"/>
            <a:ext cx="9914207" cy="3927800"/>
          </a:xfrm>
        </p:spPr>
        <p:txBody>
          <a:bodyPr numCol="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indent="0"/>
            <a:r>
              <a:rPr lang="fi-FI">
                <a:latin typeface="Roboto" panose="02000000000000000000" pitchFamily="2" charset="0"/>
                <a:ea typeface="Roboto" panose="02000000000000000000" pitchFamily="2" charset="0"/>
                <a:cs typeface="Roboto" panose="02000000000000000000" pitchFamily="2" charset="0"/>
              </a:rPr>
              <a:t>”Mutta sen, ehkä sitä (voisi sanoa)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elin semmoista kaksoiselämää ja se kulissi tai korttitalo miksikä sitä sanoo niin kun se romahti, sitten siinä meni vielä jonkun aikaa että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pystyin tekemään rahaa puolirehellisesti tai puolilaittomasti miten päin sen nyt ajattelee, niin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olin siinä niin kun vielä toimintakykyinen mutta sitten, niin no oikeastaan sitten tuli vaihe jolloin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olin aika, siis oikeastaan syvimmällä isoimmissa rikoskuvioissa mukana, mutta sitten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olin sen masennuksen takia, en enää pystynyt tekee sitäkään niin kun, etten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pystynyt enää tekee edes, </a:t>
            </a:r>
            <a:r>
              <a:rPr lang="fi-FI" err="1">
                <a:latin typeface="Roboto" panose="02000000000000000000" pitchFamily="2" charset="0"/>
                <a:ea typeface="Roboto" panose="02000000000000000000" pitchFamily="2" charset="0"/>
                <a:cs typeface="Roboto" panose="02000000000000000000" pitchFamily="2" charset="0"/>
              </a:rPr>
              <a:t>jaksanu</a:t>
            </a:r>
            <a:r>
              <a:rPr lang="fi-FI">
                <a:latin typeface="Roboto" panose="02000000000000000000" pitchFamily="2" charset="0"/>
                <a:ea typeface="Roboto" panose="02000000000000000000" pitchFamily="2" charset="0"/>
                <a:cs typeface="Roboto" panose="02000000000000000000" pitchFamily="2" charset="0"/>
              </a:rPr>
              <a:t> tehdä rikoksia hankkiakseni niitä aineita, vaan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jäin mieluummin siihen sohvalle niin kun käytännössä selvinpäin, koska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en jaksanut tehdä mitään eikä se motivoinut niin kun, (tai)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en jaksanut nähdä niin kun niitä kavereita ja jotenkin sillain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päädyin siihen sohvalle makaan, että 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tiedä, siis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vaan en halunnut elää mutta en </a:t>
            </a:r>
            <a:r>
              <a:rPr lang="fi-FI" err="1">
                <a:latin typeface="Roboto" panose="02000000000000000000" pitchFamily="2" charset="0"/>
                <a:ea typeface="Roboto" panose="02000000000000000000" pitchFamily="2" charset="0"/>
                <a:cs typeface="Roboto" panose="02000000000000000000" pitchFamily="2" charset="0"/>
              </a:rPr>
              <a:t>mä</a:t>
            </a:r>
            <a:r>
              <a:rPr lang="fi-FI">
                <a:latin typeface="Roboto" panose="02000000000000000000" pitchFamily="2" charset="0"/>
                <a:ea typeface="Roboto" panose="02000000000000000000" pitchFamily="2" charset="0"/>
                <a:cs typeface="Roboto" panose="02000000000000000000" pitchFamily="2" charset="0"/>
              </a:rPr>
              <a:t> osannut kuollakaan” (H05)</a:t>
            </a:r>
          </a:p>
          <a:p>
            <a:pPr marL="0" indent="0"/>
            <a:endParaRPr lang="fi-FI">
              <a:latin typeface="Roboto" panose="02000000000000000000" pitchFamily="2" charset="0"/>
              <a:ea typeface="Roboto" panose="02000000000000000000" pitchFamily="2" charset="0"/>
              <a:cs typeface="Roboto" panose="02000000000000000000" pitchFamily="2" charset="0"/>
            </a:endParaRPr>
          </a:p>
          <a:p>
            <a:pPr marL="228611" indent="-228611">
              <a:buFont typeface="Arial" panose="020B0604020202020204" pitchFamily="34" charset="0"/>
              <a:buChar char="•"/>
            </a:pPr>
            <a:r>
              <a:rPr lang="fi-FI">
                <a:latin typeface="Roboto Medium" panose="02000000000000000000" pitchFamily="2" charset="0"/>
                <a:ea typeface="Roboto Medium" panose="02000000000000000000" pitchFamily="2" charset="0"/>
                <a:cs typeface="Roboto Medium" panose="02000000000000000000" pitchFamily="2" charset="0"/>
              </a:rPr>
              <a:t>Marginaaliin identifioituminen</a:t>
            </a:r>
          </a:p>
          <a:p>
            <a:pPr marL="228611" indent="-228611">
              <a:buFont typeface="Arial" panose="020B0604020202020204" pitchFamily="34" charset="0"/>
              <a:buChar char="•"/>
            </a:pPr>
            <a:r>
              <a:rPr lang="fi-FI">
                <a:latin typeface="Roboto Medium" panose="02000000000000000000" pitchFamily="2" charset="0"/>
                <a:ea typeface="Roboto Medium" panose="02000000000000000000" pitchFamily="2" charset="0"/>
                <a:cs typeface="Roboto Medium" panose="02000000000000000000" pitchFamily="2" charset="0"/>
              </a:rPr>
              <a:t>Päihteitä käyttävien yhteisöt näyttäytyvät taloudellisia toimintamahdollisuuksia ja osallisuutta marginaalissa tuoneena paikkana, mikä korostaa päihdekäytön </a:t>
            </a:r>
            <a:r>
              <a:rPr lang="fi-FI" err="1">
                <a:latin typeface="Roboto Medium" panose="02000000000000000000" pitchFamily="2" charset="0"/>
                <a:ea typeface="Roboto Medium" panose="02000000000000000000" pitchFamily="2" charset="0"/>
                <a:cs typeface="Roboto Medium" panose="02000000000000000000" pitchFamily="2" charset="0"/>
              </a:rPr>
              <a:t>kuvauksissa</a:t>
            </a:r>
            <a:r>
              <a:rPr lang="fi-FI">
                <a:latin typeface="Roboto Medium" panose="02000000000000000000" pitchFamily="2" charset="0"/>
                <a:ea typeface="Roboto Medium" panose="02000000000000000000" pitchFamily="2" charset="0"/>
                <a:cs typeface="Roboto Medium" panose="02000000000000000000" pitchFamily="2" charset="0"/>
              </a:rPr>
              <a:t> saamia monia merkityksiä</a:t>
            </a:r>
          </a:p>
        </p:txBody>
      </p:sp>
      <p:sp>
        <p:nvSpPr>
          <p:cNvPr id="5" name="Tekstiruutu 4">
            <a:extLst>
              <a:ext uri="{FF2B5EF4-FFF2-40B4-BE49-F238E27FC236}">
                <a16:creationId xmlns:a16="http://schemas.microsoft.com/office/drawing/2014/main" id="{3DD8965D-9FA0-C12D-49A1-A1511A3498AB}"/>
              </a:ext>
            </a:extLst>
          </p:cNvPr>
          <p:cNvSpPr txBox="1"/>
          <p:nvPr/>
        </p:nvSpPr>
        <p:spPr>
          <a:xfrm>
            <a:off x="6928338" y="6043247"/>
            <a:ext cx="4695093" cy="2837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r>
              <a:rPr lang="fi-FI" sz="622"/>
              <a:t>Lähde: Hänninen Vesa &amp; Pekkarinen Anna (2023): Kategoriat kuntoutumisen selontekoina. Käytäntötutkimus sosiaalisen kuntoutuksen kehittäminen Kelan kuntoutuspalvelujen yhdyspinnoilla -hankkeesta. Kuntoutusta kehittämässä 37. Helsinki. </a:t>
            </a:r>
          </a:p>
        </p:txBody>
      </p:sp>
    </p:spTree>
    <p:extLst>
      <p:ext uri="{BB962C8B-B14F-4D97-AF65-F5344CB8AC3E}">
        <p14:creationId xmlns:p14="http://schemas.microsoft.com/office/powerpoint/2010/main" val="978822343"/>
      </p:ext>
    </p:extLst>
  </p:cSld>
  <p:clrMapOvr>
    <a:masterClrMapping/>
  </p:clrMapOvr>
</p:sld>
</file>

<file path=ppt/theme/theme1.xml><?xml version="1.0" encoding="utf-8"?>
<a:theme xmlns:a="http://schemas.openxmlformats.org/drawingml/2006/main" name="Office Theme">
  <a:themeElements>
    <a:clrScheme name="RETS">
      <a:dk1>
        <a:srgbClr val="000000"/>
      </a:dk1>
      <a:lt1>
        <a:srgbClr val="FFFFFF"/>
      </a:lt1>
      <a:dk2>
        <a:srgbClr val="110251"/>
      </a:dk2>
      <a:lt2>
        <a:srgbClr val="FFFFFF"/>
      </a:lt2>
      <a:accent1>
        <a:srgbClr val="00B3CD"/>
      </a:accent1>
      <a:accent2>
        <a:srgbClr val="8DC63F"/>
      </a:accent2>
      <a:accent3>
        <a:srgbClr val="FDB940"/>
      </a:accent3>
      <a:accent4>
        <a:srgbClr val="F7931D"/>
      </a:accent4>
      <a:accent5>
        <a:srgbClr val="ED1B34"/>
      </a:accent5>
      <a:accent6>
        <a:srgbClr val="ED0677"/>
      </a:accent6>
      <a:hlink>
        <a:srgbClr val="00B3CD"/>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si">
  <a:themeElements>
    <a:clrScheme name="RETS">
      <a:dk1>
        <a:srgbClr val="000000"/>
      </a:dk1>
      <a:lt1>
        <a:srgbClr val="FFFFFF"/>
      </a:lt1>
      <a:dk2>
        <a:srgbClr val="110251"/>
      </a:dk2>
      <a:lt2>
        <a:srgbClr val="FFFFFF"/>
      </a:lt2>
      <a:accent1>
        <a:srgbClr val="00B3CD"/>
      </a:accent1>
      <a:accent2>
        <a:srgbClr val="8DC63F"/>
      </a:accent2>
      <a:accent3>
        <a:srgbClr val="FDB940"/>
      </a:accent3>
      <a:accent4>
        <a:srgbClr val="F7931D"/>
      </a:accent4>
      <a:accent5>
        <a:srgbClr val="ED1B34"/>
      </a:accent5>
      <a:accent6>
        <a:srgbClr val="000000"/>
      </a:accent6>
      <a:hlink>
        <a:srgbClr val="00B3CD"/>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HelsinkiMissio">
      <a:dk1>
        <a:srgbClr val="30415B"/>
      </a:dk1>
      <a:lt1>
        <a:srgbClr val="FFFFFF"/>
      </a:lt1>
      <a:dk2>
        <a:srgbClr val="1E1F1F"/>
      </a:dk2>
      <a:lt2>
        <a:srgbClr val="EEE9E6"/>
      </a:lt2>
      <a:accent1>
        <a:srgbClr val="DE6037"/>
      </a:accent1>
      <a:accent2>
        <a:srgbClr val="82C5B3"/>
      </a:accent2>
      <a:accent3>
        <a:srgbClr val="F3E29A"/>
      </a:accent3>
      <a:accent4>
        <a:srgbClr val="D39ECA"/>
      </a:accent4>
      <a:accent5>
        <a:srgbClr val="32415B"/>
      </a:accent5>
      <a:accent6>
        <a:srgbClr val="BCBCBB"/>
      </a:accent6>
      <a:hlink>
        <a:srgbClr val="DE5F37"/>
      </a:hlink>
      <a:folHlink>
        <a:srgbClr val="D39E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ggredi_PPT-pohja_181022[2]  -  Vain luku[80]  -  Vain luku" id="{DC93F089-8421-5A45-A897-586CF68FB1A7}" vid="{FE1EBFA3-63FF-8D41-BD96-D30D3A64D559}"/>
    </a:ext>
  </a:extLst>
</a:theme>
</file>

<file path=ppt/theme/theme4.xml><?xml version="1.0" encoding="utf-8"?>
<a:theme xmlns:a="http://schemas.openxmlformats.org/drawingml/2006/main" name="Pirkanmaan hyvinvointialue_perus">
  <a:themeElements>
    <a:clrScheme name="PHA_2022">
      <a:dk1>
        <a:srgbClr val="000000"/>
      </a:dk1>
      <a:lt1>
        <a:srgbClr val="FFFFFF"/>
      </a:lt1>
      <a:dk2>
        <a:srgbClr val="721465"/>
      </a:dk2>
      <a:lt2>
        <a:srgbClr val="FFDEE6"/>
      </a:lt2>
      <a:accent1>
        <a:srgbClr val="10285E"/>
      </a:accent1>
      <a:accent2>
        <a:srgbClr val="FF8C00"/>
      </a:accent2>
      <a:accent3>
        <a:srgbClr val="F4D11F"/>
      </a:accent3>
      <a:accent4>
        <a:srgbClr val="FF5982"/>
      </a:accent4>
      <a:accent5>
        <a:srgbClr val="9F93D8"/>
      </a:accent5>
      <a:accent6>
        <a:srgbClr val="31A7D7"/>
      </a:accent6>
      <a:hlink>
        <a:srgbClr val="284A96"/>
      </a:hlink>
      <a:folHlink>
        <a:srgbClr val="284A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enovaraisen yhtenäin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rkanmaan_hyvinvointialue_PP-malli.potx" id="{215781E0-82AC-4177-9990-5928CCCFB862}" vid="{84433AC9-32E8-4852-9E10-5A5822690FC3}"/>
    </a:ext>
  </a:extLst>
</a:theme>
</file>

<file path=ppt/theme/theme5.xml><?xml version="1.0" encoding="utf-8"?>
<a:theme xmlns:a="http://schemas.openxmlformats.org/drawingml/2006/main" name="1_Pirkanmaan hyvinvointialue_perus">
  <a:themeElements>
    <a:clrScheme name="PHA_2022">
      <a:dk1>
        <a:srgbClr val="000000"/>
      </a:dk1>
      <a:lt1>
        <a:srgbClr val="FFFFFF"/>
      </a:lt1>
      <a:dk2>
        <a:srgbClr val="721465"/>
      </a:dk2>
      <a:lt2>
        <a:srgbClr val="FFDEE6"/>
      </a:lt2>
      <a:accent1>
        <a:srgbClr val="10285E"/>
      </a:accent1>
      <a:accent2>
        <a:srgbClr val="FF8C00"/>
      </a:accent2>
      <a:accent3>
        <a:srgbClr val="F4D11F"/>
      </a:accent3>
      <a:accent4>
        <a:srgbClr val="FF5982"/>
      </a:accent4>
      <a:accent5>
        <a:srgbClr val="9F93D8"/>
      </a:accent5>
      <a:accent6>
        <a:srgbClr val="31A7D7"/>
      </a:accent6>
      <a:hlink>
        <a:srgbClr val="284A96"/>
      </a:hlink>
      <a:folHlink>
        <a:srgbClr val="284A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enovaraisen yhtenäin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rkanmaan_hyvinvointialue_PP-malli.potx" id="{215781E0-82AC-4177-9990-5928CCCFB862}" vid="{84433AC9-32E8-4852-9E10-5A5822690FC3}"/>
    </a:ext>
  </a:ext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66A3FF"/>
      </a:accent1>
      <a:accent2>
        <a:srgbClr val="F9D3E8"/>
      </a:accent2>
      <a:accent3>
        <a:srgbClr val="9BF297"/>
      </a:accent3>
      <a:accent4>
        <a:srgbClr val="E0EDFF"/>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RApp-esitysmalli">
  <a:themeElements>
    <a:clrScheme name="ARA esityspohja">
      <a:dk1>
        <a:srgbClr val="262626"/>
      </a:dk1>
      <a:lt1>
        <a:srgbClr val="FFFFFF"/>
      </a:lt1>
      <a:dk2>
        <a:srgbClr val="2E5053"/>
      </a:dk2>
      <a:lt2>
        <a:srgbClr val="F2F2F2"/>
      </a:lt2>
      <a:accent1>
        <a:srgbClr val="79A130"/>
      </a:accent1>
      <a:accent2>
        <a:srgbClr val="329FA9"/>
      </a:accent2>
      <a:accent3>
        <a:srgbClr val="2E5053"/>
      </a:accent3>
      <a:accent4>
        <a:srgbClr val="C73D82"/>
      </a:accent4>
      <a:accent5>
        <a:srgbClr val="9933CC"/>
      </a:accent5>
      <a:accent6>
        <a:srgbClr val="59771E"/>
      </a:accent6>
      <a:hlink>
        <a:srgbClr val="0070C0"/>
      </a:hlink>
      <a:folHlink>
        <a:srgbClr val="5A7823"/>
      </a:folHlink>
    </a:clrScheme>
    <a:fontScheme name="ARA 2020">
      <a:majorFont>
        <a:latin typeface="Verdana"/>
        <a:ea typeface=""/>
        <a:cs typeface=""/>
      </a:majorFont>
      <a:minorFont>
        <a:latin typeface="Verdana"/>
        <a:ea typeface=""/>
        <a:cs typeface=""/>
      </a:minorFont>
    </a:fontScheme>
    <a:fmtScheme name="Hienovaraisen yhtenäin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ヒラギノ角ゴ Pro W3"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ヒラギノ角ゴ Pro W3" pitchFamily="32" charset="-128"/>
          </a:defRPr>
        </a:defPPr>
      </a:lstStyle>
    </a:lnDef>
  </a:objectDefaults>
  <a:extraClrSchemeLst>
    <a:extraClrScheme>
      <a:clrScheme name="Office-te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A-esityspohja_2021.potx" id="{62AFB947-029C-4FC4-BAE2-8C93AE2B8B0B}" vid="{26362575-E7AF-45BC-A174-1FC510C7E6F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96F72E69C1B584B821EE87989BC2044" ma:contentTypeVersion="17" ma:contentTypeDescription="Luo uusi asiakirja." ma:contentTypeScope="" ma:versionID="ba2dc50e099146798585a8f68caa3a85">
  <xsd:schema xmlns:xsd="http://www.w3.org/2001/XMLSchema" xmlns:xs="http://www.w3.org/2001/XMLSchema" xmlns:p="http://schemas.microsoft.com/office/2006/metadata/properties" xmlns:ns2="605a576d-1406-4834-8fbb-f5ba58d14431" xmlns:ns3="ace2e1b7-a66f-4507-9f8c-bcb5d1a665b4" targetNamespace="http://schemas.microsoft.com/office/2006/metadata/properties" ma:root="true" ma:fieldsID="3bc91bbb9ee32e8107c51aa8893e4f1b" ns2:_="" ns3:_="">
    <xsd:import namespace="605a576d-1406-4834-8fbb-f5ba58d14431"/>
    <xsd:import namespace="ace2e1b7-a66f-4507-9f8c-bcb5d1a665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a576d-1406-4834-8fbb-f5ba58d14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68fa701-6c9e-47b7-9f92-e3fed87fae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e2e1b7-a66f-4507-9f8c-bcb5d1a665b4"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49a92ff4-fdb5-49f7-bd7c-f141e30728d8}" ma:internalName="TaxCatchAll" ma:showField="CatchAllData" ma:web="ace2e1b7-a66f-4507-9f8c-bcb5d1a665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5a576d-1406-4834-8fbb-f5ba58d14431">
      <Terms xmlns="http://schemas.microsoft.com/office/infopath/2007/PartnerControls"/>
    </lcf76f155ced4ddcb4097134ff3c332f>
    <TaxCatchAll xmlns="ace2e1b7-a66f-4507-9f8c-bcb5d1a665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C24CE3-5D4E-414C-A8B4-AC4845F8005B}">
  <ds:schemaRefs>
    <ds:schemaRef ds:uri="605a576d-1406-4834-8fbb-f5ba58d14431"/>
    <ds:schemaRef ds:uri="ace2e1b7-a66f-4507-9f8c-bcb5d1a665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23DD08-3C7A-4FF5-BCDB-3E12B2DE1BB5}">
  <ds:schemaRefs>
    <ds:schemaRef ds:uri="605a576d-1406-4834-8fbb-f5ba58d14431"/>
    <ds:schemaRef ds:uri="ace2e1b7-a66f-4507-9f8c-bcb5d1a665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F785F9-528E-4CD3-965E-75CD93FE8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kkj</Template>
  <TotalTime>0</TotalTime>
  <Words>3885</Words>
  <Application>Microsoft Office PowerPoint</Application>
  <PresentationFormat>Laajakuva</PresentationFormat>
  <Paragraphs>407</Paragraphs>
  <Slides>60</Slides>
  <Notes>7</Notes>
  <HiddenSlides>0</HiddenSlides>
  <MMClips>0</MMClips>
  <ScaleCrop>false</ScaleCrop>
  <HeadingPairs>
    <vt:vector size="6" baseType="variant">
      <vt:variant>
        <vt:lpstr>Käytetyt fontit</vt:lpstr>
      </vt:variant>
      <vt:variant>
        <vt:i4>17</vt:i4>
      </vt:variant>
      <vt:variant>
        <vt:lpstr>Teema</vt:lpstr>
      </vt:variant>
      <vt:variant>
        <vt:i4>7</vt:i4>
      </vt:variant>
      <vt:variant>
        <vt:lpstr>Dian otsikot</vt:lpstr>
      </vt:variant>
      <vt:variant>
        <vt:i4>60</vt:i4>
      </vt:variant>
    </vt:vector>
  </HeadingPairs>
  <TitlesOfParts>
    <vt:vector size="84" baseType="lpstr">
      <vt:lpstr>Aptos</vt:lpstr>
      <vt:lpstr>Arial</vt:lpstr>
      <vt:lpstr>Calibri</vt:lpstr>
      <vt:lpstr>Centaur</vt:lpstr>
      <vt:lpstr>DM Serif Text</vt:lpstr>
      <vt:lpstr>Helvetica Neue</vt:lpstr>
      <vt:lpstr>Lexend Deca Light</vt:lpstr>
      <vt:lpstr>Lexend Deca Medium</vt:lpstr>
      <vt:lpstr>Open Sans</vt:lpstr>
      <vt:lpstr>Roboto</vt:lpstr>
      <vt:lpstr>Roboto Black</vt:lpstr>
      <vt:lpstr>Roboto Medium</vt:lpstr>
      <vt:lpstr>Symbol</vt:lpstr>
      <vt:lpstr>Times New Roman</vt:lpstr>
      <vt:lpstr>Verdana</vt:lpstr>
      <vt:lpstr>Verdana Pro</vt:lpstr>
      <vt:lpstr>Wingdings</vt:lpstr>
      <vt:lpstr>Office Theme</vt:lpstr>
      <vt:lpstr>Kansi</vt:lpstr>
      <vt:lpstr>Office-teema</vt:lpstr>
      <vt:lpstr>Pirkanmaan hyvinvointialue_perus</vt:lpstr>
      <vt:lpstr>1_Pirkanmaan hyvinvointialue_perus</vt:lpstr>
      <vt:lpstr>Simple Light</vt:lpstr>
      <vt:lpstr>ARApp-esitysmalli</vt:lpstr>
      <vt:lpstr>PowerPoint-esitys</vt:lpstr>
      <vt:lpstr>Päivän ohjelma</vt:lpstr>
      <vt:lpstr>Millaista tarinaa ihmisarvo kertoo osallisuudesta ja toimijuudesta?  Millaista tarinaa koetut osallisuuden ja toimijuuden paikat ja mahdollisuudet kertovat ihmisarvosta?  </vt:lpstr>
      <vt:lpstr>Mitä käsitteestä ihmisarvo tulee mieleen? </vt:lpstr>
      <vt:lpstr>Ihmisarvo  </vt:lpstr>
      <vt:lpstr>Ihmisarvo Suomen oikeudessa sosiaalityön näkökulmasta</vt:lpstr>
      <vt:lpstr>Mitä ihmisarvo on oikeudellisesti?</vt:lpstr>
      <vt:lpstr>Miten ymmärrän osallisuuden ja toimijuuden</vt:lpstr>
      <vt:lpstr>Koettua osallisuutta ei ole vain institutionaalisesti tai kulttuurisesti hyväksytty osallisuus</vt:lpstr>
      <vt:lpstr>Toisaalta institutionaalisesti tai kulttuurisesti hyväksytty osallisuus ei aina ole koettua osallisuutta </vt:lpstr>
      <vt:lpstr>Toimijuus konkretisoituu arjessa</vt:lpstr>
      <vt:lpstr>Toimijuus rakentuu suhteissa muihin ihmisiin </vt:lpstr>
      <vt:lpstr>Osallisuuden, toimijuuden ja ihmisarvon sidos </vt:lpstr>
      <vt:lpstr>Kiitos!</vt:lpstr>
      <vt:lpstr>PowerPoint-esitys</vt:lpstr>
      <vt:lpstr>PowerPoint-esitys</vt:lpstr>
      <vt:lpstr>Pirkanmaalle vapautuvat vangit 2023</vt:lpstr>
      <vt:lpstr>Poikkisektoraalisen yhteistyön rakenteita </vt:lpstr>
      <vt:lpstr>Yhteistyön ja osaamisen yhdistäminen</vt:lpstr>
      <vt:lpstr>Asunnottomuuskysely 2023</vt:lpstr>
      <vt:lpstr>Yhteistyön lähtökohtia Risen ja hyvinvointialueen välillä</vt:lpstr>
      <vt:lpstr>Toimivat käytännöt eri viranomaisten välille</vt:lpstr>
      <vt:lpstr>Liikkuvan työn elementit</vt:lpstr>
      <vt:lpstr>Konkreettinen yhteistyö asumisen edistämiseksi, esim. vuokranantajan kanssa  </vt:lpstr>
      <vt:lpstr>Case-esimerkki Nopsajalan ja Risen yhteistyöstä</vt:lpstr>
      <vt:lpstr>Tunnistettuja asiakasryhmiä, joihin tulee kiinnittää erityistä huomiota</vt:lpstr>
      <vt:lpstr>Sakkovankipilotti 15.11.2021 – 15.11.2022</vt:lpstr>
      <vt:lpstr>Kohti yhteistä ratkaisua: yhteinen vankitiimi</vt:lpstr>
      <vt:lpstr>Vankitiimi</vt:lpstr>
      <vt:lpstr>Yhteystiedot</vt:lpstr>
      <vt:lpstr>PowerPoint-esitys</vt:lpstr>
      <vt:lpstr>Lounastauko, palaamme klo 12.00 </vt:lpstr>
      <vt:lpstr>”Väkivalta ei oo mulle mikään ongelma” – Aggredi osana asiakkaan elämänpolkua</vt:lpstr>
      <vt:lpstr>    ”Väkivalta ei oo mulle mikään ongelma”  aggredi osana  asiakkaan elämänpolkua </vt:lpstr>
      <vt:lpstr>Aggredi pirkanmaa</vt:lpstr>
      <vt:lpstr>Mikä on aggredi</vt:lpstr>
      <vt:lpstr>kenelle</vt:lpstr>
      <vt:lpstr>asiakkaat</vt:lpstr>
      <vt:lpstr>vaikuttavuus</vt:lpstr>
      <vt:lpstr>Pohdintaa prosessista</vt:lpstr>
      <vt:lpstr>Kiitos!</vt:lpstr>
      <vt:lpstr>Mahdoton mahdollisuus – Ryhmäkeskustelu  Ulrika Järvinen Rikoksettoman elämän tukisäätiö, Tanja Tourunen Silta-Valmennus,  Jussi Vapaavuori Rappuryhmä ja  eemu Karppinen ViaDia Tampere  </vt:lpstr>
      <vt:lpstr>Iltapäiväkahvit, palaamme 14.00 </vt:lpstr>
      <vt:lpstr>Asunnottomuustilanne 15.11.2023</vt:lpstr>
      <vt:lpstr>Esitetyt tiedot ovat suuntaa antavia</vt:lpstr>
      <vt:lpstr>Vuoden 2023 asunnottomuuskysely</vt:lpstr>
      <vt:lpstr>Asunnottomuus Suomessa 1986-2023</vt:lpstr>
      <vt:lpstr>Asunnottomat naiset, nuoret ja maahanmuuttajat 2008-2023</vt:lpstr>
      <vt:lpstr>Asunnottomuuden muodot koko maassa (yksinelävät asunnottomat)</vt:lpstr>
      <vt:lpstr>Asunnottomuus alueittain 2023</vt:lpstr>
      <vt:lpstr>Yksinelävät asunnottomat koko maassa ja Helsingissä 2019-2023 </vt:lpstr>
      <vt:lpstr>Yksinelävät asunnottomat muissa suurissa kaupungeissa 2019-2023</vt:lpstr>
      <vt:lpstr>Pitkäaikaisasunnottomuus 2008-2023</vt:lpstr>
      <vt:lpstr>Asunnottomuuden muodot koko maassa (pitkäaikaisasunnottomat)</vt:lpstr>
      <vt:lpstr>Pitkäaikaisasunnottomat koko maassa ja Helsingissä 2019-2023 </vt:lpstr>
      <vt:lpstr>Pitkäaikaisasunnottomat muissa suurissa kaupungeissa 2019-2023</vt:lpstr>
      <vt:lpstr>Pitkäaikaisasunnottomien osuus 2008-2023 (koko maa)</vt:lpstr>
      <vt:lpstr>Asunnottomat 2023 –selvitys julkaistaan 13.2.2024 Webinaari: Asunnottomuuskysely – haasteita ja mahdollisuuksia 12.3.2024</vt:lpstr>
      <vt:lpstr>VAT-verkoston työvaliokunta </vt:lpstr>
      <vt:lpstr>Kiitos mielenkiinnostanne!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Terhi Saalasti</dc:creator>
  <cp:lastModifiedBy>Ana Lopez</cp:lastModifiedBy>
  <cp:revision>1</cp:revision>
  <dcterms:created xsi:type="dcterms:W3CDTF">2018-10-22T13:50:57Z</dcterms:created>
  <dcterms:modified xsi:type="dcterms:W3CDTF">2024-02-14T14:28:53Z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0x010100796F72E69C1B584B821EE87989BC2044</vt:lpwstr>
  </property>
  <property fmtid="{D5CDD505-2E9C-101B-9397-08002B2CF9AE}" pid="3" name="MediaServiceImageTags">
    <vt:lpwstr/>
  </property>
</Properties>
</file>