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57" r:id="rId2"/>
    <p:sldId id="275" r:id="rId3"/>
    <p:sldId id="301" r:id="rId4"/>
    <p:sldId id="302" r:id="rId5"/>
    <p:sldId id="303" r:id="rId6"/>
    <p:sldId id="305" r:id="rId7"/>
    <p:sldId id="307" r:id="rId8"/>
    <p:sldId id="304" r:id="rId9"/>
    <p:sldId id="306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09"/>
    <p:restoredTop sz="96197"/>
  </p:normalViewPr>
  <p:slideViewPr>
    <p:cSldViewPr snapToGrid="0" showGuides="1">
      <p:cViewPr varScale="1">
        <p:scale>
          <a:sx n="114" d="100"/>
          <a:sy n="114" d="100"/>
        </p:scale>
        <p:origin x="30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7E2E6-8823-47DB-81B9-E831BC5FC7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B612EBA-5E52-4F59-8596-413ED0667D84}">
      <dgm:prSet phldrT="[Teksti]" custT="1"/>
      <dgm:spPr/>
      <dgm:t>
        <a:bodyPr/>
        <a:lstStyle/>
        <a:p>
          <a:r>
            <a:rPr lang="fi-FI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Minna Mutanen</a:t>
          </a:r>
        </a:p>
        <a:p>
          <a:r>
            <a:rPr lang="fi-FI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Palvelualuejohtaja</a:t>
          </a:r>
        </a:p>
      </dgm:t>
    </dgm:pt>
    <dgm:pt modelId="{7B5A3C4C-F2A5-4EEE-A445-8B2061465C19}" type="parTrans" cxnId="{6F4D292E-1E05-471A-B930-C449612E8828}">
      <dgm:prSet/>
      <dgm:spPr/>
      <dgm:t>
        <a:bodyPr/>
        <a:lstStyle/>
        <a:p>
          <a:endParaRPr lang="fi-FI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6FB728-122F-469B-89D2-A209A38AE355}" type="sibTrans" cxnId="{6F4D292E-1E05-471A-B930-C449612E8828}">
      <dgm:prSet/>
      <dgm:spPr/>
      <dgm:t>
        <a:bodyPr/>
        <a:lstStyle/>
        <a:p>
          <a:endParaRPr lang="fi-FI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DC7105-01ED-442F-B74A-7D86F06FD643}">
      <dgm:prSet phldrT="[Teksti]" custT="1"/>
      <dgm:spPr/>
      <dgm:t>
        <a:bodyPr/>
        <a:lstStyle/>
        <a:p>
          <a:r>
            <a:rPr lang="fi-FI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LASTEN JA NUORTEN PALVELUT</a:t>
          </a:r>
        </a:p>
        <a:p>
          <a:r>
            <a:rPr lang="fi-FI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Johanna Puhakka</a:t>
          </a:r>
        </a:p>
        <a:p>
          <a:r>
            <a:rPr lang="fi-FI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Tulosaluepäällikkö</a:t>
          </a:r>
        </a:p>
      </dgm:t>
    </dgm:pt>
    <dgm:pt modelId="{34872CBB-359F-4B73-9F82-25DFD677D858}" type="parTrans" cxnId="{C0B004A2-0027-46A1-BC8F-C782AC23A087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fi-FI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CA7EA7-9AD7-45CE-91B6-ACA11BCE4EBE}" type="sibTrans" cxnId="{C0B004A2-0027-46A1-BC8F-C782AC23A087}">
      <dgm:prSet/>
      <dgm:spPr/>
      <dgm:t>
        <a:bodyPr/>
        <a:lstStyle/>
        <a:p>
          <a:endParaRPr lang="fi-FI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CDD168-9704-4A43-A35E-3CB90ADE4F28}">
      <dgm:prSet phldrT="[Teksti]" custT="1"/>
      <dgm:spPr/>
      <dgm:t>
        <a:bodyPr/>
        <a:lstStyle/>
        <a:p>
          <a:r>
            <a:rPr lang="fi-FI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AIKUISTEN PALVELUT</a:t>
          </a:r>
        </a:p>
        <a:p>
          <a:r>
            <a:rPr lang="fi-FI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Anri Tanninen</a:t>
          </a:r>
        </a:p>
        <a:p>
          <a:r>
            <a:rPr lang="fi-FI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Tulosaluepäällikkö</a:t>
          </a:r>
        </a:p>
      </dgm:t>
    </dgm:pt>
    <dgm:pt modelId="{01746A46-F0FD-4D3D-92C7-0FF5956CE534}" type="parTrans" cxnId="{E4C9FD31-843F-418C-9255-A352F7EADC7F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fi-FI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86E9B5-BB78-4FBC-A6F0-16C6CE31F393}" type="sibTrans" cxnId="{E4C9FD31-843F-418C-9255-A352F7EADC7F}">
      <dgm:prSet/>
      <dgm:spPr/>
      <dgm:t>
        <a:bodyPr/>
        <a:lstStyle/>
        <a:p>
          <a:endParaRPr lang="fi-FI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289366-E47F-4327-9338-F5CA997E9E6D}">
      <dgm:prSet phldrT="[Teksti]" custT="1"/>
      <dgm:spPr/>
      <dgm:t>
        <a:bodyPr/>
        <a:lstStyle/>
        <a:p>
          <a:r>
            <a:rPr lang="fi-FI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ASUMIS- JA OSTOPALVELUT</a:t>
          </a:r>
        </a:p>
        <a:p>
          <a:r>
            <a:rPr lang="fi-FI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Satu </a:t>
          </a:r>
          <a:r>
            <a:rPr lang="fi-FI" sz="1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Louejoki</a:t>
          </a:r>
          <a:endParaRPr lang="fi-FI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fi-FI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Tulosaluepäällikkö</a:t>
          </a:r>
          <a:endParaRPr lang="fi-FI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98A5F4-D3EB-4822-9A92-3F2478E87D67}" type="parTrans" cxnId="{CEF268BB-7093-4279-AFA3-7DFF649A396E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fi-FI"/>
        </a:p>
      </dgm:t>
    </dgm:pt>
    <dgm:pt modelId="{D8532B7C-0203-4FF1-B207-6715AAFC2703}" type="sibTrans" cxnId="{CEF268BB-7093-4279-AFA3-7DFF649A396E}">
      <dgm:prSet/>
      <dgm:spPr/>
      <dgm:t>
        <a:bodyPr/>
        <a:lstStyle/>
        <a:p>
          <a:endParaRPr lang="fi-FI"/>
        </a:p>
      </dgm:t>
    </dgm:pt>
    <dgm:pt modelId="{65FB3900-E104-4740-B482-12E67780DC1E}" type="pres">
      <dgm:prSet presAssocID="{8B77E2E6-8823-47DB-81B9-E831BC5FC7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FE5310-00C7-4B8E-9D80-CC04A33EB53B}" type="pres">
      <dgm:prSet presAssocID="{EB612EBA-5E52-4F59-8596-413ED0667D84}" presName="hierRoot1" presStyleCnt="0">
        <dgm:presLayoutVars>
          <dgm:hierBranch val="init"/>
        </dgm:presLayoutVars>
      </dgm:prSet>
      <dgm:spPr/>
    </dgm:pt>
    <dgm:pt modelId="{B3153DE5-07AF-47C4-9F49-269ADD772367}" type="pres">
      <dgm:prSet presAssocID="{EB612EBA-5E52-4F59-8596-413ED0667D84}" presName="rootComposite1" presStyleCnt="0"/>
      <dgm:spPr/>
    </dgm:pt>
    <dgm:pt modelId="{22980D25-493C-486B-8A1F-F6DF45E52594}" type="pres">
      <dgm:prSet presAssocID="{EB612EBA-5E52-4F59-8596-413ED0667D84}" presName="rootText1" presStyleLbl="node0" presStyleIdx="0" presStyleCnt="1" custScaleX="127859" custScaleY="74391" custLinFactNeighborX="371" custLinFactNeighborY="-977">
        <dgm:presLayoutVars>
          <dgm:chPref val="3"/>
        </dgm:presLayoutVars>
      </dgm:prSet>
      <dgm:spPr/>
    </dgm:pt>
    <dgm:pt modelId="{34623E81-6BC7-4B01-814F-BBEFE6792A28}" type="pres">
      <dgm:prSet presAssocID="{EB612EBA-5E52-4F59-8596-413ED0667D84}" presName="rootConnector1" presStyleLbl="node1" presStyleIdx="0" presStyleCnt="0"/>
      <dgm:spPr/>
    </dgm:pt>
    <dgm:pt modelId="{8C3CC779-895A-433E-B022-B2FEA23D3168}" type="pres">
      <dgm:prSet presAssocID="{EB612EBA-5E52-4F59-8596-413ED0667D84}" presName="hierChild2" presStyleCnt="0"/>
      <dgm:spPr/>
    </dgm:pt>
    <dgm:pt modelId="{5C3E3754-7474-4572-A1C0-3903A0B1A0AF}" type="pres">
      <dgm:prSet presAssocID="{34872CBB-359F-4B73-9F82-25DFD677D858}" presName="Name37" presStyleLbl="parChTrans1D2" presStyleIdx="0" presStyleCnt="3"/>
      <dgm:spPr/>
    </dgm:pt>
    <dgm:pt modelId="{8F782076-468F-4ADA-B649-3D8EC53DEACE}" type="pres">
      <dgm:prSet presAssocID="{22DC7105-01ED-442F-B74A-7D86F06FD643}" presName="hierRoot2" presStyleCnt="0">
        <dgm:presLayoutVars>
          <dgm:hierBranch val="init"/>
        </dgm:presLayoutVars>
      </dgm:prSet>
      <dgm:spPr/>
    </dgm:pt>
    <dgm:pt modelId="{7A07C257-C9C1-497B-A409-6620EB3A60CB}" type="pres">
      <dgm:prSet presAssocID="{22DC7105-01ED-442F-B74A-7D86F06FD643}" presName="rootComposite" presStyleCnt="0"/>
      <dgm:spPr/>
    </dgm:pt>
    <dgm:pt modelId="{96F89B7E-D1DF-491D-AFCD-1854F7BCFAF2}" type="pres">
      <dgm:prSet presAssocID="{22DC7105-01ED-442F-B74A-7D86F06FD643}" presName="rootText" presStyleLbl="node2" presStyleIdx="0" presStyleCnt="3" custScaleX="108220" custScaleY="118560" custLinFactNeighborY="-8829">
        <dgm:presLayoutVars>
          <dgm:chPref val="3"/>
        </dgm:presLayoutVars>
      </dgm:prSet>
      <dgm:spPr/>
    </dgm:pt>
    <dgm:pt modelId="{74D9DD8A-B463-434D-A6DA-3764D5CABAD4}" type="pres">
      <dgm:prSet presAssocID="{22DC7105-01ED-442F-B74A-7D86F06FD643}" presName="rootConnector" presStyleLbl="node2" presStyleIdx="0" presStyleCnt="3"/>
      <dgm:spPr/>
    </dgm:pt>
    <dgm:pt modelId="{A7ED8439-BB64-48D7-92A0-87E2B592A9AC}" type="pres">
      <dgm:prSet presAssocID="{22DC7105-01ED-442F-B74A-7D86F06FD643}" presName="hierChild4" presStyleCnt="0"/>
      <dgm:spPr/>
    </dgm:pt>
    <dgm:pt modelId="{21E8793E-0E71-4C0E-8B04-CE6A6F825606}" type="pres">
      <dgm:prSet presAssocID="{22DC7105-01ED-442F-B74A-7D86F06FD643}" presName="hierChild5" presStyleCnt="0"/>
      <dgm:spPr/>
    </dgm:pt>
    <dgm:pt modelId="{8E22F37F-DE59-44AA-B3E5-2E15ED257A2D}" type="pres">
      <dgm:prSet presAssocID="{01746A46-F0FD-4D3D-92C7-0FF5956CE534}" presName="Name37" presStyleLbl="parChTrans1D2" presStyleIdx="1" presStyleCnt="3"/>
      <dgm:spPr/>
    </dgm:pt>
    <dgm:pt modelId="{2102D478-FB8D-49E7-AAAB-8A46789A8A06}" type="pres">
      <dgm:prSet presAssocID="{69CDD168-9704-4A43-A35E-3CB90ADE4F28}" presName="hierRoot2" presStyleCnt="0">
        <dgm:presLayoutVars>
          <dgm:hierBranch val="init"/>
        </dgm:presLayoutVars>
      </dgm:prSet>
      <dgm:spPr/>
    </dgm:pt>
    <dgm:pt modelId="{33A0309C-BE98-4A71-809B-FBC04B1E3A8D}" type="pres">
      <dgm:prSet presAssocID="{69CDD168-9704-4A43-A35E-3CB90ADE4F28}" presName="rootComposite" presStyleCnt="0"/>
      <dgm:spPr/>
    </dgm:pt>
    <dgm:pt modelId="{4B92C5F5-3FBF-41A4-9778-CB3B954C7F14}" type="pres">
      <dgm:prSet presAssocID="{69CDD168-9704-4A43-A35E-3CB90ADE4F28}" presName="rootText" presStyleLbl="node2" presStyleIdx="1" presStyleCnt="3" custScaleX="108220" custScaleY="118560" custLinFactNeighborY="-8829">
        <dgm:presLayoutVars>
          <dgm:chPref val="3"/>
        </dgm:presLayoutVars>
      </dgm:prSet>
      <dgm:spPr/>
    </dgm:pt>
    <dgm:pt modelId="{A4F3BC67-9DD3-4EAD-B3E1-C94A889887A2}" type="pres">
      <dgm:prSet presAssocID="{69CDD168-9704-4A43-A35E-3CB90ADE4F28}" presName="rootConnector" presStyleLbl="node2" presStyleIdx="1" presStyleCnt="3"/>
      <dgm:spPr/>
    </dgm:pt>
    <dgm:pt modelId="{E47EE85C-3A12-4E31-8C06-9025DA9EE446}" type="pres">
      <dgm:prSet presAssocID="{69CDD168-9704-4A43-A35E-3CB90ADE4F28}" presName="hierChild4" presStyleCnt="0"/>
      <dgm:spPr/>
    </dgm:pt>
    <dgm:pt modelId="{6ADCF697-4791-446B-BAF5-2E121E8C9673}" type="pres">
      <dgm:prSet presAssocID="{69CDD168-9704-4A43-A35E-3CB90ADE4F28}" presName="hierChild5" presStyleCnt="0"/>
      <dgm:spPr/>
    </dgm:pt>
    <dgm:pt modelId="{B6ADA30B-13C8-40A5-BDC9-DD8BB8666901}" type="pres">
      <dgm:prSet presAssocID="{7D98A5F4-D3EB-4822-9A92-3F2478E87D67}" presName="Name37" presStyleLbl="parChTrans1D2" presStyleIdx="2" presStyleCnt="3"/>
      <dgm:spPr/>
    </dgm:pt>
    <dgm:pt modelId="{DDB68672-038D-4E21-8C83-35952146DEF2}" type="pres">
      <dgm:prSet presAssocID="{36289366-E47F-4327-9338-F5CA997E9E6D}" presName="hierRoot2" presStyleCnt="0">
        <dgm:presLayoutVars>
          <dgm:hierBranch val="init"/>
        </dgm:presLayoutVars>
      </dgm:prSet>
      <dgm:spPr/>
    </dgm:pt>
    <dgm:pt modelId="{ECCF4BC6-0611-4D85-8707-CCD373136C2D}" type="pres">
      <dgm:prSet presAssocID="{36289366-E47F-4327-9338-F5CA997E9E6D}" presName="rootComposite" presStyleCnt="0"/>
      <dgm:spPr/>
    </dgm:pt>
    <dgm:pt modelId="{30ECBFE4-0F62-4D38-BB67-D6B394A2C163}" type="pres">
      <dgm:prSet presAssocID="{36289366-E47F-4327-9338-F5CA997E9E6D}" presName="rootText" presStyleLbl="node2" presStyleIdx="2" presStyleCnt="3" custScaleX="108220" custScaleY="118560" custLinFactNeighborX="561" custLinFactNeighborY="-8676">
        <dgm:presLayoutVars>
          <dgm:chPref val="3"/>
        </dgm:presLayoutVars>
      </dgm:prSet>
      <dgm:spPr/>
    </dgm:pt>
    <dgm:pt modelId="{320931DB-38E4-49A6-9D15-E161E93A0D14}" type="pres">
      <dgm:prSet presAssocID="{36289366-E47F-4327-9338-F5CA997E9E6D}" presName="rootConnector" presStyleLbl="node2" presStyleIdx="2" presStyleCnt="3"/>
      <dgm:spPr/>
    </dgm:pt>
    <dgm:pt modelId="{087DD50F-7132-43E5-99A7-5BE4196A874F}" type="pres">
      <dgm:prSet presAssocID="{36289366-E47F-4327-9338-F5CA997E9E6D}" presName="hierChild4" presStyleCnt="0"/>
      <dgm:spPr/>
    </dgm:pt>
    <dgm:pt modelId="{A8669FAF-B0C5-420C-A2E8-1BF7FB2CA1A5}" type="pres">
      <dgm:prSet presAssocID="{36289366-E47F-4327-9338-F5CA997E9E6D}" presName="hierChild5" presStyleCnt="0"/>
      <dgm:spPr/>
    </dgm:pt>
    <dgm:pt modelId="{1BB37D92-8DAC-44E1-A655-E6FC72A3E0CA}" type="pres">
      <dgm:prSet presAssocID="{EB612EBA-5E52-4F59-8596-413ED0667D84}" presName="hierChild3" presStyleCnt="0"/>
      <dgm:spPr/>
    </dgm:pt>
  </dgm:ptLst>
  <dgm:cxnLst>
    <dgm:cxn modelId="{D2C7500A-9C68-441D-8226-E8144DB02F11}" type="presOf" srcId="{69CDD168-9704-4A43-A35E-3CB90ADE4F28}" destId="{4B92C5F5-3FBF-41A4-9778-CB3B954C7F14}" srcOrd="0" destOrd="0" presId="urn:microsoft.com/office/officeart/2005/8/layout/orgChart1"/>
    <dgm:cxn modelId="{B5165E21-CF2C-4238-87D0-1BAE1F5478B1}" type="presOf" srcId="{34872CBB-359F-4B73-9F82-25DFD677D858}" destId="{5C3E3754-7474-4572-A1C0-3903A0B1A0AF}" srcOrd="0" destOrd="0" presId="urn:microsoft.com/office/officeart/2005/8/layout/orgChart1"/>
    <dgm:cxn modelId="{6F4D292E-1E05-471A-B930-C449612E8828}" srcId="{8B77E2E6-8823-47DB-81B9-E831BC5FC78F}" destId="{EB612EBA-5E52-4F59-8596-413ED0667D84}" srcOrd="0" destOrd="0" parTransId="{7B5A3C4C-F2A5-4EEE-A445-8B2061465C19}" sibTransId="{7A6FB728-122F-469B-89D2-A209A38AE355}"/>
    <dgm:cxn modelId="{E4C9FD31-843F-418C-9255-A352F7EADC7F}" srcId="{EB612EBA-5E52-4F59-8596-413ED0667D84}" destId="{69CDD168-9704-4A43-A35E-3CB90ADE4F28}" srcOrd="1" destOrd="0" parTransId="{01746A46-F0FD-4D3D-92C7-0FF5956CE534}" sibTransId="{2786E9B5-BB78-4FBC-A6F0-16C6CE31F393}"/>
    <dgm:cxn modelId="{38E90933-72DA-47C5-9149-A88008FD6C1F}" type="presOf" srcId="{EB612EBA-5E52-4F59-8596-413ED0667D84}" destId="{22980D25-493C-486B-8A1F-F6DF45E52594}" srcOrd="0" destOrd="0" presId="urn:microsoft.com/office/officeart/2005/8/layout/orgChart1"/>
    <dgm:cxn modelId="{F833037A-2912-4608-B71B-7FD3CDBEB207}" type="presOf" srcId="{36289366-E47F-4327-9338-F5CA997E9E6D}" destId="{30ECBFE4-0F62-4D38-BB67-D6B394A2C163}" srcOrd="0" destOrd="0" presId="urn:microsoft.com/office/officeart/2005/8/layout/orgChart1"/>
    <dgm:cxn modelId="{782F0C95-E512-4DC7-B4F2-AD87619767A9}" type="presOf" srcId="{22DC7105-01ED-442F-B74A-7D86F06FD643}" destId="{74D9DD8A-B463-434D-A6DA-3764D5CABAD4}" srcOrd="1" destOrd="0" presId="urn:microsoft.com/office/officeart/2005/8/layout/orgChart1"/>
    <dgm:cxn modelId="{D17E3D99-D4B9-43C6-8973-EA638D03C4AA}" type="presOf" srcId="{69CDD168-9704-4A43-A35E-3CB90ADE4F28}" destId="{A4F3BC67-9DD3-4EAD-B3E1-C94A889887A2}" srcOrd="1" destOrd="0" presId="urn:microsoft.com/office/officeart/2005/8/layout/orgChart1"/>
    <dgm:cxn modelId="{C0B004A2-0027-46A1-BC8F-C782AC23A087}" srcId="{EB612EBA-5E52-4F59-8596-413ED0667D84}" destId="{22DC7105-01ED-442F-B74A-7D86F06FD643}" srcOrd="0" destOrd="0" parTransId="{34872CBB-359F-4B73-9F82-25DFD677D858}" sibTransId="{00CA7EA7-9AD7-45CE-91B6-ACA11BCE4EBE}"/>
    <dgm:cxn modelId="{CEF268BB-7093-4279-AFA3-7DFF649A396E}" srcId="{EB612EBA-5E52-4F59-8596-413ED0667D84}" destId="{36289366-E47F-4327-9338-F5CA997E9E6D}" srcOrd="2" destOrd="0" parTransId="{7D98A5F4-D3EB-4822-9A92-3F2478E87D67}" sibTransId="{D8532B7C-0203-4FF1-B207-6715AAFC2703}"/>
    <dgm:cxn modelId="{3861CDBB-48E5-41E1-AF72-F648B5475CCC}" type="presOf" srcId="{01746A46-F0FD-4D3D-92C7-0FF5956CE534}" destId="{8E22F37F-DE59-44AA-B3E5-2E15ED257A2D}" srcOrd="0" destOrd="0" presId="urn:microsoft.com/office/officeart/2005/8/layout/orgChart1"/>
    <dgm:cxn modelId="{08375FCE-F510-44AA-BFBB-85D554D2C5AD}" type="presOf" srcId="{7D98A5F4-D3EB-4822-9A92-3F2478E87D67}" destId="{B6ADA30B-13C8-40A5-BDC9-DD8BB8666901}" srcOrd="0" destOrd="0" presId="urn:microsoft.com/office/officeart/2005/8/layout/orgChart1"/>
    <dgm:cxn modelId="{01FD56E1-9305-49E9-8ACC-C26F9F4AB66E}" type="presOf" srcId="{22DC7105-01ED-442F-B74A-7D86F06FD643}" destId="{96F89B7E-D1DF-491D-AFCD-1854F7BCFAF2}" srcOrd="0" destOrd="0" presId="urn:microsoft.com/office/officeart/2005/8/layout/orgChart1"/>
    <dgm:cxn modelId="{999FAAE3-5F29-4EBE-BAE0-36CA35DDF3E6}" type="presOf" srcId="{8B77E2E6-8823-47DB-81B9-E831BC5FC78F}" destId="{65FB3900-E104-4740-B482-12E67780DC1E}" srcOrd="0" destOrd="0" presId="urn:microsoft.com/office/officeart/2005/8/layout/orgChart1"/>
    <dgm:cxn modelId="{0B34EAE8-F9EA-4177-8590-813BCF7CCF24}" type="presOf" srcId="{36289366-E47F-4327-9338-F5CA997E9E6D}" destId="{320931DB-38E4-49A6-9D15-E161E93A0D14}" srcOrd="1" destOrd="0" presId="urn:microsoft.com/office/officeart/2005/8/layout/orgChart1"/>
    <dgm:cxn modelId="{7782F9ED-85E8-4B44-89E4-3495652CED8A}" type="presOf" srcId="{EB612EBA-5E52-4F59-8596-413ED0667D84}" destId="{34623E81-6BC7-4B01-814F-BBEFE6792A28}" srcOrd="1" destOrd="0" presId="urn:microsoft.com/office/officeart/2005/8/layout/orgChart1"/>
    <dgm:cxn modelId="{DC8FE983-CBDE-4920-992A-7048ECFE8384}" type="presParOf" srcId="{65FB3900-E104-4740-B482-12E67780DC1E}" destId="{70FE5310-00C7-4B8E-9D80-CC04A33EB53B}" srcOrd="0" destOrd="0" presId="urn:microsoft.com/office/officeart/2005/8/layout/orgChart1"/>
    <dgm:cxn modelId="{D36A12E9-0789-43A5-9900-F050A766265E}" type="presParOf" srcId="{70FE5310-00C7-4B8E-9D80-CC04A33EB53B}" destId="{B3153DE5-07AF-47C4-9F49-269ADD772367}" srcOrd="0" destOrd="0" presId="urn:microsoft.com/office/officeart/2005/8/layout/orgChart1"/>
    <dgm:cxn modelId="{B160D1B2-DF50-4085-A8AB-71E83952AF6A}" type="presParOf" srcId="{B3153DE5-07AF-47C4-9F49-269ADD772367}" destId="{22980D25-493C-486B-8A1F-F6DF45E52594}" srcOrd="0" destOrd="0" presId="urn:microsoft.com/office/officeart/2005/8/layout/orgChart1"/>
    <dgm:cxn modelId="{5A8A2DDC-8106-4C3F-A236-641441426CCC}" type="presParOf" srcId="{B3153DE5-07AF-47C4-9F49-269ADD772367}" destId="{34623E81-6BC7-4B01-814F-BBEFE6792A28}" srcOrd="1" destOrd="0" presId="urn:microsoft.com/office/officeart/2005/8/layout/orgChart1"/>
    <dgm:cxn modelId="{43C2832C-1FE5-49C6-8479-1B2E00774581}" type="presParOf" srcId="{70FE5310-00C7-4B8E-9D80-CC04A33EB53B}" destId="{8C3CC779-895A-433E-B022-B2FEA23D3168}" srcOrd="1" destOrd="0" presId="urn:microsoft.com/office/officeart/2005/8/layout/orgChart1"/>
    <dgm:cxn modelId="{08C33024-C6E3-48A3-80B5-1D2B38D30BC8}" type="presParOf" srcId="{8C3CC779-895A-433E-B022-B2FEA23D3168}" destId="{5C3E3754-7474-4572-A1C0-3903A0B1A0AF}" srcOrd="0" destOrd="0" presId="urn:microsoft.com/office/officeart/2005/8/layout/orgChart1"/>
    <dgm:cxn modelId="{61F31BAF-C953-43EF-A553-24106013F513}" type="presParOf" srcId="{8C3CC779-895A-433E-B022-B2FEA23D3168}" destId="{8F782076-468F-4ADA-B649-3D8EC53DEACE}" srcOrd="1" destOrd="0" presId="urn:microsoft.com/office/officeart/2005/8/layout/orgChart1"/>
    <dgm:cxn modelId="{E56606CB-D780-4ED7-86C1-DB5C45DCF503}" type="presParOf" srcId="{8F782076-468F-4ADA-B649-3D8EC53DEACE}" destId="{7A07C257-C9C1-497B-A409-6620EB3A60CB}" srcOrd="0" destOrd="0" presId="urn:microsoft.com/office/officeart/2005/8/layout/orgChart1"/>
    <dgm:cxn modelId="{01E4C134-F911-4D4F-8C29-0AC8EABC3C55}" type="presParOf" srcId="{7A07C257-C9C1-497B-A409-6620EB3A60CB}" destId="{96F89B7E-D1DF-491D-AFCD-1854F7BCFAF2}" srcOrd="0" destOrd="0" presId="urn:microsoft.com/office/officeart/2005/8/layout/orgChart1"/>
    <dgm:cxn modelId="{F6235FCC-6DC7-4DF2-9562-48BA97CF2D64}" type="presParOf" srcId="{7A07C257-C9C1-497B-A409-6620EB3A60CB}" destId="{74D9DD8A-B463-434D-A6DA-3764D5CABAD4}" srcOrd="1" destOrd="0" presId="urn:microsoft.com/office/officeart/2005/8/layout/orgChart1"/>
    <dgm:cxn modelId="{0CA0AED3-855D-4F7D-A5A7-73FE86DFF16E}" type="presParOf" srcId="{8F782076-468F-4ADA-B649-3D8EC53DEACE}" destId="{A7ED8439-BB64-48D7-92A0-87E2B592A9AC}" srcOrd="1" destOrd="0" presId="urn:microsoft.com/office/officeart/2005/8/layout/orgChart1"/>
    <dgm:cxn modelId="{D9C2B81E-CFD1-47A4-AF23-E3EA99A93477}" type="presParOf" srcId="{8F782076-468F-4ADA-B649-3D8EC53DEACE}" destId="{21E8793E-0E71-4C0E-8B04-CE6A6F825606}" srcOrd="2" destOrd="0" presId="urn:microsoft.com/office/officeart/2005/8/layout/orgChart1"/>
    <dgm:cxn modelId="{5E4BEB68-1A7C-47FD-BBAE-C21DE1E327A6}" type="presParOf" srcId="{8C3CC779-895A-433E-B022-B2FEA23D3168}" destId="{8E22F37F-DE59-44AA-B3E5-2E15ED257A2D}" srcOrd="2" destOrd="0" presId="urn:microsoft.com/office/officeart/2005/8/layout/orgChart1"/>
    <dgm:cxn modelId="{0BE2AEE2-B68F-4248-B4D5-E4CB0B73BFD9}" type="presParOf" srcId="{8C3CC779-895A-433E-B022-B2FEA23D3168}" destId="{2102D478-FB8D-49E7-AAAB-8A46789A8A06}" srcOrd="3" destOrd="0" presId="urn:microsoft.com/office/officeart/2005/8/layout/orgChart1"/>
    <dgm:cxn modelId="{59746162-001F-4479-AF73-AE9CB7BD07E2}" type="presParOf" srcId="{2102D478-FB8D-49E7-AAAB-8A46789A8A06}" destId="{33A0309C-BE98-4A71-809B-FBC04B1E3A8D}" srcOrd="0" destOrd="0" presId="urn:microsoft.com/office/officeart/2005/8/layout/orgChart1"/>
    <dgm:cxn modelId="{B22BB48A-4831-4378-97CC-6DD3725A2688}" type="presParOf" srcId="{33A0309C-BE98-4A71-809B-FBC04B1E3A8D}" destId="{4B92C5F5-3FBF-41A4-9778-CB3B954C7F14}" srcOrd="0" destOrd="0" presId="urn:microsoft.com/office/officeart/2005/8/layout/orgChart1"/>
    <dgm:cxn modelId="{EF6DD359-1314-4839-BA19-CD4A4B7FF1B4}" type="presParOf" srcId="{33A0309C-BE98-4A71-809B-FBC04B1E3A8D}" destId="{A4F3BC67-9DD3-4EAD-B3E1-C94A889887A2}" srcOrd="1" destOrd="0" presId="urn:microsoft.com/office/officeart/2005/8/layout/orgChart1"/>
    <dgm:cxn modelId="{CF6202DC-5A97-46B9-A245-20A7352EA1CF}" type="presParOf" srcId="{2102D478-FB8D-49E7-AAAB-8A46789A8A06}" destId="{E47EE85C-3A12-4E31-8C06-9025DA9EE446}" srcOrd="1" destOrd="0" presId="urn:microsoft.com/office/officeart/2005/8/layout/orgChart1"/>
    <dgm:cxn modelId="{9BE5A89F-F0B8-423F-819C-C10EA874FACA}" type="presParOf" srcId="{2102D478-FB8D-49E7-AAAB-8A46789A8A06}" destId="{6ADCF697-4791-446B-BAF5-2E121E8C9673}" srcOrd="2" destOrd="0" presId="urn:microsoft.com/office/officeart/2005/8/layout/orgChart1"/>
    <dgm:cxn modelId="{CE02A14A-4ACF-48D3-9270-2E718FAAAE39}" type="presParOf" srcId="{8C3CC779-895A-433E-B022-B2FEA23D3168}" destId="{B6ADA30B-13C8-40A5-BDC9-DD8BB8666901}" srcOrd="4" destOrd="0" presId="urn:microsoft.com/office/officeart/2005/8/layout/orgChart1"/>
    <dgm:cxn modelId="{367003CC-25FC-4E5D-B4C5-08F7FDE07DC6}" type="presParOf" srcId="{8C3CC779-895A-433E-B022-B2FEA23D3168}" destId="{DDB68672-038D-4E21-8C83-35952146DEF2}" srcOrd="5" destOrd="0" presId="urn:microsoft.com/office/officeart/2005/8/layout/orgChart1"/>
    <dgm:cxn modelId="{094C40CF-84DF-4AC9-8232-38100363D7D7}" type="presParOf" srcId="{DDB68672-038D-4E21-8C83-35952146DEF2}" destId="{ECCF4BC6-0611-4D85-8707-CCD373136C2D}" srcOrd="0" destOrd="0" presId="urn:microsoft.com/office/officeart/2005/8/layout/orgChart1"/>
    <dgm:cxn modelId="{DCBEB730-EC55-422F-A97A-8FC2F5F1D008}" type="presParOf" srcId="{ECCF4BC6-0611-4D85-8707-CCD373136C2D}" destId="{30ECBFE4-0F62-4D38-BB67-D6B394A2C163}" srcOrd="0" destOrd="0" presId="urn:microsoft.com/office/officeart/2005/8/layout/orgChart1"/>
    <dgm:cxn modelId="{2822038D-B7FD-40F2-98CE-B4EF1E3D3DC9}" type="presParOf" srcId="{ECCF4BC6-0611-4D85-8707-CCD373136C2D}" destId="{320931DB-38E4-49A6-9D15-E161E93A0D14}" srcOrd="1" destOrd="0" presId="urn:microsoft.com/office/officeart/2005/8/layout/orgChart1"/>
    <dgm:cxn modelId="{BEA9689C-12A1-4E5B-8EC5-8404A8216C98}" type="presParOf" srcId="{DDB68672-038D-4E21-8C83-35952146DEF2}" destId="{087DD50F-7132-43E5-99A7-5BE4196A874F}" srcOrd="1" destOrd="0" presId="urn:microsoft.com/office/officeart/2005/8/layout/orgChart1"/>
    <dgm:cxn modelId="{9B435C41-61C5-4D13-8F18-1310E03AF1DD}" type="presParOf" srcId="{DDB68672-038D-4E21-8C83-35952146DEF2}" destId="{A8669FAF-B0C5-420C-A2E8-1BF7FB2CA1A5}" srcOrd="2" destOrd="0" presId="urn:microsoft.com/office/officeart/2005/8/layout/orgChart1"/>
    <dgm:cxn modelId="{1A305A2C-6262-4A98-B98A-5B86262DC48A}" type="presParOf" srcId="{70FE5310-00C7-4B8E-9D80-CC04A33EB53B}" destId="{1BB37D92-8DAC-44E1-A655-E6FC72A3E0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77E2E6-8823-47DB-81B9-E831BC5FC78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B612EBA-5E52-4F59-8596-413ED0667D84}">
      <dgm:prSet phldrT="[Teksti]" custT="1"/>
      <dgm:spPr/>
      <dgm:t>
        <a:bodyPr/>
        <a:lstStyle/>
        <a:p>
          <a:r>
            <a:rPr lang="fi-FI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Satu Louejoki</a:t>
          </a:r>
        </a:p>
        <a:p>
          <a:r>
            <a:rPr lang="fi-FI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Tulosaluepäällikkö</a:t>
          </a:r>
        </a:p>
      </dgm:t>
    </dgm:pt>
    <dgm:pt modelId="{7B5A3C4C-F2A5-4EEE-A445-8B2061465C19}" type="parTrans" cxnId="{6F4D292E-1E05-471A-B930-C449612E8828}">
      <dgm:prSet/>
      <dgm:spPr/>
      <dgm:t>
        <a:bodyPr/>
        <a:lstStyle/>
        <a:p>
          <a:endParaRPr lang="fi-FI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6FB728-122F-469B-89D2-A209A38AE355}" type="sibTrans" cxnId="{6F4D292E-1E05-471A-B930-C449612E8828}">
      <dgm:prSet/>
      <dgm:spPr/>
      <dgm:t>
        <a:bodyPr/>
        <a:lstStyle/>
        <a:p>
          <a:endParaRPr lang="fi-FI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DC7105-01ED-442F-B74A-7D86F06FD643}">
      <dgm:prSet phldrT="[Teksti]" custT="1"/>
      <dgm:spPr/>
      <dgm:t>
        <a:bodyPr/>
        <a:lstStyle/>
        <a:p>
          <a:r>
            <a:rPr lang="fi-FI" sz="1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Mipä</a:t>
          </a:r>
          <a:r>
            <a:rPr lang="fi-FI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-sosiaalityö (Mikkeli)</a:t>
          </a:r>
        </a:p>
        <a:p>
          <a:endParaRPr lang="fi-FI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872CBB-359F-4B73-9F82-25DFD677D858}" type="parTrans" cxnId="{C0B004A2-0027-46A1-BC8F-C782AC23A087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fi-FI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CA7EA7-9AD7-45CE-91B6-ACA11BCE4EBE}" type="sibTrans" cxnId="{C0B004A2-0027-46A1-BC8F-C782AC23A087}">
      <dgm:prSet/>
      <dgm:spPr/>
      <dgm:t>
        <a:bodyPr/>
        <a:lstStyle/>
        <a:p>
          <a:endParaRPr lang="fi-FI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CDD168-9704-4A43-A35E-3CB90ADE4F28}">
      <dgm:prSet phldrT="[Teksti]" custT="1"/>
      <dgm:spPr/>
      <dgm:t>
        <a:bodyPr/>
        <a:lstStyle/>
        <a:p>
          <a:r>
            <a:rPr lang="fi-FI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Mielenterveys- </a:t>
          </a:r>
          <a:br>
            <a:rPr lang="fi-FI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i-FI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 päihdeasumispalvelut,</a:t>
          </a:r>
          <a:br>
            <a:rPr lang="fi-FI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i-FI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Päihdelaitoskuntoutus</a:t>
          </a:r>
        </a:p>
      </dgm:t>
    </dgm:pt>
    <dgm:pt modelId="{01746A46-F0FD-4D3D-92C7-0FF5956CE534}" type="parTrans" cxnId="{E4C9FD31-843F-418C-9255-A352F7EADC7F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fi-FI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86E9B5-BB78-4FBC-A6F0-16C6CE31F393}" type="sibTrans" cxnId="{E4C9FD31-843F-418C-9255-A352F7EADC7F}">
      <dgm:prSet/>
      <dgm:spPr/>
      <dgm:t>
        <a:bodyPr/>
        <a:lstStyle/>
        <a:p>
          <a:endParaRPr lang="fi-FI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289366-E47F-4327-9338-F5CA997E9E6D}">
      <dgm:prSet phldrT="[Teksti]" custT="1"/>
      <dgm:spPr/>
      <dgm:t>
        <a:bodyPr/>
        <a:lstStyle/>
        <a:p>
          <a:pPr marL="0" indent="0" algn="ctr">
            <a:buNone/>
          </a:pPr>
          <a:r>
            <a:rPr lang="fi-FI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Mielenterveys- ja päihdepalvelujen </a:t>
          </a:r>
          <a:r>
            <a:rPr lang="fi-FI" sz="1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ostopalvelut</a:t>
          </a:r>
          <a:endParaRPr lang="fi-FI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98A5F4-D3EB-4822-9A92-3F2478E87D67}" type="parTrans" cxnId="{CEF268BB-7093-4279-AFA3-7DFF649A396E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fi-FI"/>
        </a:p>
      </dgm:t>
    </dgm:pt>
    <dgm:pt modelId="{D8532B7C-0203-4FF1-B207-6715AAFC2703}" type="sibTrans" cxnId="{CEF268BB-7093-4279-AFA3-7DFF649A396E}">
      <dgm:prSet/>
      <dgm:spPr/>
      <dgm:t>
        <a:bodyPr/>
        <a:lstStyle/>
        <a:p>
          <a:endParaRPr lang="fi-FI"/>
        </a:p>
      </dgm:t>
    </dgm:pt>
    <dgm:pt modelId="{65FB3900-E104-4740-B482-12E67780DC1E}" type="pres">
      <dgm:prSet presAssocID="{8B77E2E6-8823-47DB-81B9-E831BC5FC7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FE5310-00C7-4B8E-9D80-CC04A33EB53B}" type="pres">
      <dgm:prSet presAssocID="{EB612EBA-5E52-4F59-8596-413ED0667D84}" presName="hierRoot1" presStyleCnt="0">
        <dgm:presLayoutVars>
          <dgm:hierBranch val="init"/>
        </dgm:presLayoutVars>
      </dgm:prSet>
      <dgm:spPr/>
    </dgm:pt>
    <dgm:pt modelId="{B3153DE5-07AF-47C4-9F49-269ADD772367}" type="pres">
      <dgm:prSet presAssocID="{EB612EBA-5E52-4F59-8596-413ED0667D84}" presName="rootComposite1" presStyleCnt="0"/>
      <dgm:spPr/>
    </dgm:pt>
    <dgm:pt modelId="{22980D25-493C-486B-8A1F-F6DF45E52594}" type="pres">
      <dgm:prSet presAssocID="{EB612EBA-5E52-4F59-8596-413ED0667D84}" presName="rootText1" presStyleLbl="node0" presStyleIdx="0" presStyleCnt="1" custScaleX="132150" custScaleY="74485" custLinFactNeighborX="371" custLinFactNeighborY="-977">
        <dgm:presLayoutVars>
          <dgm:chPref val="3"/>
        </dgm:presLayoutVars>
      </dgm:prSet>
      <dgm:spPr/>
    </dgm:pt>
    <dgm:pt modelId="{34623E81-6BC7-4B01-814F-BBEFE6792A28}" type="pres">
      <dgm:prSet presAssocID="{EB612EBA-5E52-4F59-8596-413ED0667D84}" presName="rootConnector1" presStyleLbl="node1" presStyleIdx="0" presStyleCnt="0"/>
      <dgm:spPr/>
    </dgm:pt>
    <dgm:pt modelId="{8C3CC779-895A-433E-B022-B2FEA23D3168}" type="pres">
      <dgm:prSet presAssocID="{EB612EBA-5E52-4F59-8596-413ED0667D84}" presName="hierChild2" presStyleCnt="0"/>
      <dgm:spPr/>
    </dgm:pt>
    <dgm:pt modelId="{5C3E3754-7474-4572-A1C0-3903A0B1A0AF}" type="pres">
      <dgm:prSet presAssocID="{34872CBB-359F-4B73-9F82-25DFD677D858}" presName="Name37" presStyleLbl="parChTrans1D2" presStyleIdx="0" presStyleCnt="3"/>
      <dgm:spPr/>
    </dgm:pt>
    <dgm:pt modelId="{8F782076-468F-4ADA-B649-3D8EC53DEACE}" type="pres">
      <dgm:prSet presAssocID="{22DC7105-01ED-442F-B74A-7D86F06FD643}" presName="hierRoot2" presStyleCnt="0">
        <dgm:presLayoutVars>
          <dgm:hierBranch val="init"/>
        </dgm:presLayoutVars>
      </dgm:prSet>
      <dgm:spPr/>
    </dgm:pt>
    <dgm:pt modelId="{7A07C257-C9C1-497B-A409-6620EB3A60CB}" type="pres">
      <dgm:prSet presAssocID="{22DC7105-01ED-442F-B74A-7D86F06FD643}" presName="rootComposite" presStyleCnt="0"/>
      <dgm:spPr/>
    </dgm:pt>
    <dgm:pt modelId="{96F89B7E-D1DF-491D-AFCD-1854F7BCFAF2}" type="pres">
      <dgm:prSet presAssocID="{22DC7105-01ED-442F-B74A-7D86F06FD643}" presName="rootText" presStyleLbl="node2" presStyleIdx="0" presStyleCnt="3" custScaleX="112408" custScaleY="122540" custLinFactNeighborY="-7780">
        <dgm:presLayoutVars>
          <dgm:chPref val="3"/>
        </dgm:presLayoutVars>
      </dgm:prSet>
      <dgm:spPr/>
    </dgm:pt>
    <dgm:pt modelId="{74D9DD8A-B463-434D-A6DA-3764D5CABAD4}" type="pres">
      <dgm:prSet presAssocID="{22DC7105-01ED-442F-B74A-7D86F06FD643}" presName="rootConnector" presStyleLbl="node2" presStyleIdx="0" presStyleCnt="3"/>
      <dgm:spPr/>
    </dgm:pt>
    <dgm:pt modelId="{A7ED8439-BB64-48D7-92A0-87E2B592A9AC}" type="pres">
      <dgm:prSet presAssocID="{22DC7105-01ED-442F-B74A-7D86F06FD643}" presName="hierChild4" presStyleCnt="0"/>
      <dgm:spPr/>
    </dgm:pt>
    <dgm:pt modelId="{21E8793E-0E71-4C0E-8B04-CE6A6F825606}" type="pres">
      <dgm:prSet presAssocID="{22DC7105-01ED-442F-B74A-7D86F06FD643}" presName="hierChild5" presStyleCnt="0"/>
      <dgm:spPr/>
    </dgm:pt>
    <dgm:pt modelId="{8E22F37F-DE59-44AA-B3E5-2E15ED257A2D}" type="pres">
      <dgm:prSet presAssocID="{01746A46-F0FD-4D3D-92C7-0FF5956CE534}" presName="Name37" presStyleLbl="parChTrans1D2" presStyleIdx="1" presStyleCnt="3"/>
      <dgm:spPr/>
    </dgm:pt>
    <dgm:pt modelId="{2102D478-FB8D-49E7-AAAB-8A46789A8A06}" type="pres">
      <dgm:prSet presAssocID="{69CDD168-9704-4A43-A35E-3CB90ADE4F28}" presName="hierRoot2" presStyleCnt="0">
        <dgm:presLayoutVars>
          <dgm:hierBranch val="init"/>
        </dgm:presLayoutVars>
      </dgm:prSet>
      <dgm:spPr/>
    </dgm:pt>
    <dgm:pt modelId="{33A0309C-BE98-4A71-809B-FBC04B1E3A8D}" type="pres">
      <dgm:prSet presAssocID="{69CDD168-9704-4A43-A35E-3CB90ADE4F28}" presName="rootComposite" presStyleCnt="0"/>
      <dgm:spPr/>
    </dgm:pt>
    <dgm:pt modelId="{4B92C5F5-3FBF-41A4-9778-CB3B954C7F14}" type="pres">
      <dgm:prSet presAssocID="{69CDD168-9704-4A43-A35E-3CB90ADE4F28}" presName="rootText" presStyleLbl="node2" presStyleIdx="1" presStyleCnt="3" custScaleX="112408" custScaleY="122540" custLinFactNeighborY="-7780">
        <dgm:presLayoutVars>
          <dgm:chPref val="3"/>
        </dgm:presLayoutVars>
      </dgm:prSet>
      <dgm:spPr/>
    </dgm:pt>
    <dgm:pt modelId="{A4F3BC67-9DD3-4EAD-B3E1-C94A889887A2}" type="pres">
      <dgm:prSet presAssocID="{69CDD168-9704-4A43-A35E-3CB90ADE4F28}" presName="rootConnector" presStyleLbl="node2" presStyleIdx="1" presStyleCnt="3"/>
      <dgm:spPr/>
    </dgm:pt>
    <dgm:pt modelId="{E47EE85C-3A12-4E31-8C06-9025DA9EE446}" type="pres">
      <dgm:prSet presAssocID="{69CDD168-9704-4A43-A35E-3CB90ADE4F28}" presName="hierChild4" presStyleCnt="0"/>
      <dgm:spPr/>
    </dgm:pt>
    <dgm:pt modelId="{6ADCF697-4791-446B-BAF5-2E121E8C9673}" type="pres">
      <dgm:prSet presAssocID="{69CDD168-9704-4A43-A35E-3CB90ADE4F28}" presName="hierChild5" presStyleCnt="0"/>
      <dgm:spPr/>
    </dgm:pt>
    <dgm:pt modelId="{B6ADA30B-13C8-40A5-BDC9-DD8BB8666901}" type="pres">
      <dgm:prSet presAssocID="{7D98A5F4-D3EB-4822-9A92-3F2478E87D67}" presName="Name37" presStyleLbl="parChTrans1D2" presStyleIdx="2" presStyleCnt="3"/>
      <dgm:spPr/>
    </dgm:pt>
    <dgm:pt modelId="{DDB68672-038D-4E21-8C83-35952146DEF2}" type="pres">
      <dgm:prSet presAssocID="{36289366-E47F-4327-9338-F5CA997E9E6D}" presName="hierRoot2" presStyleCnt="0">
        <dgm:presLayoutVars>
          <dgm:hierBranch val="init"/>
        </dgm:presLayoutVars>
      </dgm:prSet>
      <dgm:spPr/>
    </dgm:pt>
    <dgm:pt modelId="{ECCF4BC6-0611-4D85-8707-CCD373136C2D}" type="pres">
      <dgm:prSet presAssocID="{36289366-E47F-4327-9338-F5CA997E9E6D}" presName="rootComposite" presStyleCnt="0"/>
      <dgm:spPr/>
    </dgm:pt>
    <dgm:pt modelId="{30ECBFE4-0F62-4D38-BB67-D6B394A2C163}" type="pres">
      <dgm:prSet presAssocID="{36289366-E47F-4327-9338-F5CA997E9E6D}" presName="rootText" presStyleLbl="node2" presStyleIdx="2" presStyleCnt="3" custScaleX="112408" custScaleY="122540" custLinFactNeighborX="18" custLinFactNeighborY="-7780">
        <dgm:presLayoutVars>
          <dgm:chPref val="3"/>
        </dgm:presLayoutVars>
      </dgm:prSet>
      <dgm:spPr/>
    </dgm:pt>
    <dgm:pt modelId="{320931DB-38E4-49A6-9D15-E161E93A0D14}" type="pres">
      <dgm:prSet presAssocID="{36289366-E47F-4327-9338-F5CA997E9E6D}" presName="rootConnector" presStyleLbl="node2" presStyleIdx="2" presStyleCnt="3"/>
      <dgm:spPr/>
    </dgm:pt>
    <dgm:pt modelId="{087DD50F-7132-43E5-99A7-5BE4196A874F}" type="pres">
      <dgm:prSet presAssocID="{36289366-E47F-4327-9338-F5CA997E9E6D}" presName="hierChild4" presStyleCnt="0"/>
      <dgm:spPr/>
    </dgm:pt>
    <dgm:pt modelId="{A8669FAF-B0C5-420C-A2E8-1BF7FB2CA1A5}" type="pres">
      <dgm:prSet presAssocID="{36289366-E47F-4327-9338-F5CA997E9E6D}" presName="hierChild5" presStyleCnt="0"/>
      <dgm:spPr/>
    </dgm:pt>
    <dgm:pt modelId="{1BB37D92-8DAC-44E1-A655-E6FC72A3E0CA}" type="pres">
      <dgm:prSet presAssocID="{EB612EBA-5E52-4F59-8596-413ED0667D84}" presName="hierChild3" presStyleCnt="0"/>
      <dgm:spPr/>
    </dgm:pt>
  </dgm:ptLst>
  <dgm:cxnLst>
    <dgm:cxn modelId="{D2C7500A-9C68-441D-8226-E8144DB02F11}" type="presOf" srcId="{69CDD168-9704-4A43-A35E-3CB90ADE4F28}" destId="{4B92C5F5-3FBF-41A4-9778-CB3B954C7F14}" srcOrd="0" destOrd="0" presId="urn:microsoft.com/office/officeart/2005/8/layout/orgChart1"/>
    <dgm:cxn modelId="{B5165E21-CF2C-4238-87D0-1BAE1F5478B1}" type="presOf" srcId="{34872CBB-359F-4B73-9F82-25DFD677D858}" destId="{5C3E3754-7474-4572-A1C0-3903A0B1A0AF}" srcOrd="0" destOrd="0" presId="urn:microsoft.com/office/officeart/2005/8/layout/orgChart1"/>
    <dgm:cxn modelId="{6F4D292E-1E05-471A-B930-C449612E8828}" srcId="{8B77E2E6-8823-47DB-81B9-E831BC5FC78F}" destId="{EB612EBA-5E52-4F59-8596-413ED0667D84}" srcOrd="0" destOrd="0" parTransId="{7B5A3C4C-F2A5-4EEE-A445-8B2061465C19}" sibTransId="{7A6FB728-122F-469B-89D2-A209A38AE355}"/>
    <dgm:cxn modelId="{E4C9FD31-843F-418C-9255-A352F7EADC7F}" srcId="{EB612EBA-5E52-4F59-8596-413ED0667D84}" destId="{69CDD168-9704-4A43-A35E-3CB90ADE4F28}" srcOrd="1" destOrd="0" parTransId="{01746A46-F0FD-4D3D-92C7-0FF5956CE534}" sibTransId="{2786E9B5-BB78-4FBC-A6F0-16C6CE31F393}"/>
    <dgm:cxn modelId="{38E90933-72DA-47C5-9149-A88008FD6C1F}" type="presOf" srcId="{EB612EBA-5E52-4F59-8596-413ED0667D84}" destId="{22980D25-493C-486B-8A1F-F6DF45E52594}" srcOrd="0" destOrd="0" presId="urn:microsoft.com/office/officeart/2005/8/layout/orgChart1"/>
    <dgm:cxn modelId="{F833037A-2912-4608-B71B-7FD3CDBEB207}" type="presOf" srcId="{36289366-E47F-4327-9338-F5CA997E9E6D}" destId="{30ECBFE4-0F62-4D38-BB67-D6B394A2C163}" srcOrd="0" destOrd="0" presId="urn:microsoft.com/office/officeart/2005/8/layout/orgChart1"/>
    <dgm:cxn modelId="{782F0C95-E512-4DC7-B4F2-AD87619767A9}" type="presOf" srcId="{22DC7105-01ED-442F-B74A-7D86F06FD643}" destId="{74D9DD8A-B463-434D-A6DA-3764D5CABAD4}" srcOrd="1" destOrd="0" presId="urn:microsoft.com/office/officeart/2005/8/layout/orgChart1"/>
    <dgm:cxn modelId="{D17E3D99-D4B9-43C6-8973-EA638D03C4AA}" type="presOf" srcId="{69CDD168-9704-4A43-A35E-3CB90ADE4F28}" destId="{A4F3BC67-9DD3-4EAD-B3E1-C94A889887A2}" srcOrd="1" destOrd="0" presId="urn:microsoft.com/office/officeart/2005/8/layout/orgChart1"/>
    <dgm:cxn modelId="{C0B004A2-0027-46A1-BC8F-C782AC23A087}" srcId="{EB612EBA-5E52-4F59-8596-413ED0667D84}" destId="{22DC7105-01ED-442F-B74A-7D86F06FD643}" srcOrd="0" destOrd="0" parTransId="{34872CBB-359F-4B73-9F82-25DFD677D858}" sibTransId="{00CA7EA7-9AD7-45CE-91B6-ACA11BCE4EBE}"/>
    <dgm:cxn modelId="{CEF268BB-7093-4279-AFA3-7DFF649A396E}" srcId="{EB612EBA-5E52-4F59-8596-413ED0667D84}" destId="{36289366-E47F-4327-9338-F5CA997E9E6D}" srcOrd="2" destOrd="0" parTransId="{7D98A5F4-D3EB-4822-9A92-3F2478E87D67}" sibTransId="{D8532B7C-0203-4FF1-B207-6715AAFC2703}"/>
    <dgm:cxn modelId="{3861CDBB-48E5-41E1-AF72-F648B5475CCC}" type="presOf" srcId="{01746A46-F0FD-4D3D-92C7-0FF5956CE534}" destId="{8E22F37F-DE59-44AA-B3E5-2E15ED257A2D}" srcOrd="0" destOrd="0" presId="urn:microsoft.com/office/officeart/2005/8/layout/orgChart1"/>
    <dgm:cxn modelId="{08375FCE-F510-44AA-BFBB-85D554D2C5AD}" type="presOf" srcId="{7D98A5F4-D3EB-4822-9A92-3F2478E87D67}" destId="{B6ADA30B-13C8-40A5-BDC9-DD8BB8666901}" srcOrd="0" destOrd="0" presId="urn:microsoft.com/office/officeart/2005/8/layout/orgChart1"/>
    <dgm:cxn modelId="{01FD56E1-9305-49E9-8ACC-C26F9F4AB66E}" type="presOf" srcId="{22DC7105-01ED-442F-B74A-7D86F06FD643}" destId="{96F89B7E-D1DF-491D-AFCD-1854F7BCFAF2}" srcOrd="0" destOrd="0" presId="urn:microsoft.com/office/officeart/2005/8/layout/orgChart1"/>
    <dgm:cxn modelId="{999FAAE3-5F29-4EBE-BAE0-36CA35DDF3E6}" type="presOf" srcId="{8B77E2E6-8823-47DB-81B9-E831BC5FC78F}" destId="{65FB3900-E104-4740-B482-12E67780DC1E}" srcOrd="0" destOrd="0" presId="urn:microsoft.com/office/officeart/2005/8/layout/orgChart1"/>
    <dgm:cxn modelId="{0B34EAE8-F9EA-4177-8590-813BCF7CCF24}" type="presOf" srcId="{36289366-E47F-4327-9338-F5CA997E9E6D}" destId="{320931DB-38E4-49A6-9D15-E161E93A0D14}" srcOrd="1" destOrd="0" presId="urn:microsoft.com/office/officeart/2005/8/layout/orgChart1"/>
    <dgm:cxn modelId="{7782F9ED-85E8-4B44-89E4-3495652CED8A}" type="presOf" srcId="{EB612EBA-5E52-4F59-8596-413ED0667D84}" destId="{34623E81-6BC7-4B01-814F-BBEFE6792A28}" srcOrd="1" destOrd="0" presId="urn:microsoft.com/office/officeart/2005/8/layout/orgChart1"/>
    <dgm:cxn modelId="{DC8FE983-CBDE-4920-992A-7048ECFE8384}" type="presParOf" srcId="{65FB3900-E104-4740-B482-12E67780DC1E}" destId="{70FE5310-00C7-4B8E-9D80-CC04A33EB53B}" srcOrd="0" destOrd="0" presId="urn:microsoft.com/office/officeart/2005/8/layout/orgChart1"/>
    <dgm:cxn modelId="{D36A12E9-0789-43A5-9900-F050A766265E}" type="presParOf" srcId="{70FE5310-00C7-4B8E-9D80-CC04A33EB53B}" destId="{B3153DE5-07AF-47C4-9F49-269ADD772367}" srcOrd="0" destOrd="0" presId="urn:microsoft.com/office/officeart/2005/8/layout/orgChart1"/>
    <dgm:cxn modelId="{B160D1B2-DF50-4085-A8AB-71E83952AF6A}" type="presParOf" srcId="{B3153DE5-07AF-47C4-9F49-269ADD772367}" destId="{22980D25-493C-486B-8A1F-F6DF45E52594}" srcOrd="0" destOrd="0" presId="urn:microsoft.com/office/officeart/2005/8/layout/orgChart1"/>
    <dgm:cxn modelId="{5A8A2DDC-8106-4C3F-A236-641441426CCC}" type="presParOf" srcId="{B3153DE5-07AF-47C4-9F49-269ADD772367}" destId="{34623E81-6BC7-4B01-814F-BBEFE6792A28}" srcOrd="1" destOrd="0" presId="urn:microsoft.com/office/officeart/2005/8/layout/orgChart1"/>
    <dgm:cxn modelId="{43C2832C-1FE5-49C6-8479-1B2E00774581}" type="presParOf" srcId="{70FE5310-00C7-4B8E-9D80-CC04A33EB53B}" destId="{8C3CC779-895A-433E-B022-B2FEA23D3168}" srcOrd="1" destOrd="0" presId="urn:microsoft.com/office/officeart/2005/8/layout/orgChart1"/>
    <dgm:cxn modelId="{08C33024-C6E3-48A3-80B5-1D2B38D30BC8}" type="presParOf" srcId="{8C3CC779-895A-433E-B022-B2FEA23D3168}" destId="{5C3E3754-7474-4572-A1C0-3903A0B1A0AF}" srcOrd="0" destOrd="0" presId="urn:microsoft.com/office/officeart/2005/8/layout/orgChart1"/>
    <dgm:cxn modelId="{61F31BAF-C953-43EF-A553-24106013F513}" type="presParOf" srcId="{8C3CC779-895A-433E-B022-B2FEA23D3168}" destId="{8F782076-468F-4ADA-B649-3D8EC53DEACE}" srcOrd="1" destOrd="0" presId="urn:microsoft.com/office/officeart/2005/8/layout/orgChart1"/>
    <dgm:cxn modelId="{E56606CB-D780-4ED7-86C1-DB5C45DCF503}" type="presParOf" srcId="{8F782076-468F-4ADA-B649-3D8EC53DEACE}" destId="{7A07C257-C9C1-497B-A409-6620EB3A60CB}" srcOrd="0" destOrd="0" presId="urn:microsoft.com/office/officeart/2005/8/layout/orgChart1"/>
    <dgm:cxn modelId="{01E4C134-F911-4D4F-8C29-0AC8EABC3C55}" type="presParOf" srcId="{7A07C257-C9C1-497B-A409-6620EB3A60CB}" destId="{96F89B7E-D1DF-491D-AFCD-1854F7BCFAF2}" srcOrd="0" destOrd="0" presId="urn:microsoft.com/office/officeart/2005/8/layout/orgChart1"/>
    <dgm:cxn modelId="{F6235FCC-6DC7-4DF2-9562-48BA97CF2D64}" type="presParOf" srcId="{7A07C257-C9C1-497B-A409-6620EB3A60CB}" destId="{74D9DD8A-B463-434D-A6DA-3764D5CABAD4}" srcOrd="1" destOrd="0" presId="urn:microsoft.com/office/officeart/2005/8/layout/orgChart1"/>
    <dgm:cxn modelId="{0CA0AED3-855D-4F7D-A5A7-73FE86DFF16E}" type="presParOf" srcId="{8F782076-468F-4ADA-B649-3D8EC53DEACE}" destId="{A7ED8439-BB64-48D7-92A0-87E2B592A9AC}" srcOrd="1" destOrd="0" presId="urn:microsoft.com/office/officeart/2005/8/layout/orgChart1"/>
    <dgm:cxn modelId="{D9C2B81E-CFD1-47A4-AF23-E3EA99A93477}" type="presParOf" srcId="{8F782076-468F-4ADA-B649-3D8EC53DEACE}" destId="{21E8793E-0E71-4C0E-8B04-CE6A6F825606}" srcOrd="2" destOrd="0" presId="urn:microsoft.com/office/officeart/2005/8/layout/orgChart1"/>
    <dgm:cxn modelId="{5E4BEB68-1A7C-47FD-BBAE-C21DE1E327A6}" type="presParOf" srcId="{8C3CC779-895A-433E-B022-B2FEA23D3168}" destId="{8E22F37F-DE59-44AA-B3E5-2E15ED257A2D}" srcOrd="2" destOrd="0" presId="urn:microsoft.com/office/officeart/2005/8/layout/orgChart1"/>
    <dgm:cxn modelId="{0BE2AEE2-B68F-4248-B4D5-E4CB0B73BFD9}" type="presParOf" srcId="{8C3CC779-895A-433E-B022-B2FEA23D3168}" destId="{2102D478-FB8D-49E7-AAAB-8A46789A8A06}" srcOrd="3" destOrd="0" presId="urn:microsoft.com/office/officeart/2005/8/layout/orgChart1"/>
    <dgm:cxn modelId="{59746162-001F-4479-AF73-AE9CB7BD07E2}" type="presParOf" srcId="{2102D478-FB8D-49E7-AAAB-8A46789A8A06}" destId="{33A0309C-BE98-4A71-809B-FBC04B1E3A8D}" srcOrd="0" destOrd="0" presId="urn:microsoft.com/office/officeart/2005/8/layout/orgChart1"/>
    <dgm:cxn modelId="{B22BB48A-4831-4378-97CC-6DD3725A2688}" type="presParOf" srcId="{33A0309C-BE98-4A71-809B-FBC04B1E3A8D}" destId="{4B92C5F5-3FBF-41A4-9778-CB3B954C7F14}" srcOrd="0" destOrd="0" presId="urn:microsoft.com/office/officeart/2005/8/layout/orgChart1"/>
    <dgm:cxn modelId="{EF6DD359-1314-4839-BA19-CD4A4B7FF1B4}" type="presParOf" srcId="{33A0309C-BE98-4A71-809B-FBC04B1E3A8D}" destId="{A4F3BC67-9DD3-4EAD-B3E1-C94A889887A2}" srcOrd="1" destOrd="0" presId="urn:microsoft.com/office/officeart/2005/8/layout/orgChart1"/>
    <dgm:cxn modelId="{CF6202DC-5A97-46B9-A245-20A7352EA1CF}" type="presParOf" srcId="{2102D478-FB8D-49E7-AAAB-8A46789A8A06}" destId="{E47EE85C-3A12-4E31-8C06-9025DA9EE446}" srcOrd="1" destOrd="0" presId="urn:microsoft.com/office/officeart/2005/8/layout/orgChart1"/>
    <dgm:cxn modelId="{9BE5A89F-F0B8-423F-819C-C10EA874FACA}" type="presParOf" srcId="{2102D478-FB8D-49E7-AAAB-8A46789A8A06}" destId="{6ADCF697-4791-446B-BAF5-2E121E8C9673}" srcOrd="2" destOrd="0" presId="urn:microsoft.com/office/officeart/2005/8/layout/orgChart1"/>
    <dgm:cxn modelId="{CE02A14A-4ACF-48D3-9270-2E718FAAAE39}" type="presParOf" srcId="{8C3CC779-895A-433E-B022-B2FEA23D3168}" destId="{B6ADA30B-13C8-40A5-BDC9-DD8BB8666901}" srcOrd="4" destOrd="0" presId="urn:microsoft.com/office/officeart/2005/8/layout/orgChart1"/>
    <dgm:cxn modelId="{367003CC-25FC-4E5D-B4C5-08F7FDE07DC6}" type="presParOf" srcId="{8C3CC779-895A-433E-B022-B2FEA23D3168}" destId="{DDB68672-038D-4E21-8C83-35952146DEF2}" srcOrd="5" destOrd="0" presId="urn:microsoft.com/office/officeart/2005/8/layout/orgChart1"/>
    <dgm:cxn modelId="{094C40CF-84DF-4AC9-8232-38100363D7D7}" type="presParOf" srcId="{DDB68672-038D-4E21-8C83-35952146DEF2}" destId="{ECCF4BC6-0611-4D85-8707-CCD373136C2D}" srcOrd="0" destOrd="0" presId="urn:microsoft.com/office/officeart/2005/8/layout/orgChart1"/>
    <dgm:cxn modelId="{DCBEB730-EC55-422F-A97A-8FC2F5F1D008}" type="presParOf" srcId="{ECCF4BC6-0611-4D85-8707-CCD373136C2D}" destId="{30ECBFE4-0F62-4D38-BB67-D6B394A2C163}" srcOrd="0" destOrd="0" presId="urn:microsoft.com/office/officeart/2005/8/layout/orgChart1"/>
    <dgm:cxn modelId="{2822038D-B7FD-40F2-98CE-B4EF1E3D3DC9}" type="presParOf" srcId="{ECCF4BC6-0611-4D85-8707-CCD373136C2D}" destId="{320931DB-38E4-49A6-9D15-E161E93A0D14}" srcOrd="1" destOrd="0" presId="urn:microsoft.com/office/officeart/2005/8/layout/orgChart1"/>
    <dgm:cxn modelId="{BEA9689C-12A1-4E5B-8EC5-8404A8216C98}" type="presParOf" srcId="{DDB68672-038D-4E21-8C83-35952146DEF2}" destId="{087DD50F-7132-43E5-99A7-5BE4196A874F}" srcOrd="1" destOrd="0" presId="urn:microsoft.com/office/officeart/2005/8/layout/orgChart1"/>
    <dgm:cxn modelId="{9B435C41-61C5-4D13-8F18-1310E03AF1DD}" type="presParOf" srcId="{DDB68672-038D-4E21-8C83-35952146DEF2}" destId="{A8669FAF-B0C5-420C-A2E8-1BF7FB2CA1A5}" srcOrd="2" destOrd="0" presId="urn:microsoft.com/office/officeart/2005/8/layout/orgChart1"/>
    <dgm:cxn modelId="{1A305A2C-6262-4A98-B98A-5B86262DC48A}" type="presParOf" srcId="{70FE5310-00C7-4B8E-9D80-CC04A33EB53B}" destId="{1BB37D92-8DAC-44E1-A655-E6FC72A3E0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DA30B-13C8-40A5-BDC9-DD8BB8666901}">
      <dsp:nvSpPr>
        <dsp:cNvPr id="0" name=""/>
        <dsp:cNvSpPr/>
      </dsp:nvSpPr>
      <dsp:spPr>
        <a:xfrm>
          <a:off x="5693901" y="1452989"/>
          <a:ext cx="3995045" cy="531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76"/>
              </a:lnTo>
              <a:lnTo>
                <a:pt x="3995045" y="205976"/>
              </a:lnTo>
              <a:lnTo>
                <a:pt x="3995045" y="531179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2F37F-DE59-44AA-B3E5-2E15ED257A2D}">
      <dsp:nvSpPr>
        <dsp:cNvPr id="0" name=""/>
        <dsp:cNvSpPr/>
      </dsp:nvSpPr>
      <dsp:spPr>
        <a:xfrm>
          <a:off x="5636691" y="1452989"/>
          <a:ext cx="91440" cy="528809"/>
        </a:xfrm>
        <a:custGeom>
          <a:avLst/>
          <a:gdLst/>
          <a:ahLst/>
          <a:cxnLst/>
          <a:rect l="0" t="0" r="0" b="0"/>
          <a:pathLst>
            <a:path>
              <a:moveTo>
                <a:pt x="57210" y="0"/>
              </a:moveTo>
              <a:lnTo>
                <a:pt x="57210" y="203607"/>
              </a:lnTo>
              <a:lnTo>
                <a:pt x="45720" y="203607"/>
              </a:lnTo>
              <a:lnTo>
                <a:pt x="45720" y="528809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E3754-7474-4572-A1C0-3903A0B1A0AF}">
      <dsp:nvSpPr>
        <dsp:cNvPr id="0" name=""/>
        <dsp:cNvSpPr/>
      </dsp:nvSpPr>
      <dsp:spPr>
        <a:xfrm>
          <a:off x="1680256" y="1452989"/>
          <a:ext cx="4013645" cy="528809"/>
        </a:xfrm>
        <a:custGeom>
          <a:avLst/>
          <a:gdLst/>
          <a:ahLst/>
          <a:cxnLst/>
          <a:rect l="0" t="0" r="0" b="0"/>
          <a:pathLst>
            <a:path>
              <a:moveTo>
                <a:pt x="4013645" y="0"/>
              </a:moveTo>
              <a:lnTo>
                <a:pt x="4013645" y="203607"/>
              </a:lnTo>
              <a:lnTo>
                <a:pt x="0" y="203607"/>
              </a:lnTo>
              <a:lnTo>
                <a:pt x="0" y="528809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80D25-493C-486B-8A1F-F6DF45E52594}">
      <dsp:nvSpPr>
        <dsp:cNvPr id="0" name=""/>
        <dsp:cNvSpPr/>
      </dsp:nvSpPr>
      <dsp:spPr>
        <a:xfrm>
          <a:off x="3713900" y="300984"/>
          <a:ext cx="3960002" cy="1152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Minna Mutanen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Palvelualuejohtaja</a:t>
          </a:r>
        </a:p>
      </dsp:txBody>
      <dsp:txXfrm>
        <a:off x="3713900" y="300984"/>
        <a:ext cx="3960002" cy="1152005"/>
      </dsp:txXfrm>
    </dsp:sp>
    <dsp:sp modelId="{96F89B7E-D1DF-491D-AFCD-1854F7BCFAF2}">
      <dsp:nvSpPr>
        <dsp:cNvPr id="0" name=""/>
        <dsp:cNvSpPr/>
      </dsp:nvSpPr>
      <dsp:spPr>
        <a:xfrm>
          <a:off x="4380" y="1981799"/>
          <a:ext cx="3351750" cy="1835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LASTEN JA NUORTEN PALVELUT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Johanna Puhakka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Tulosaluepäällikkö</a:t>
          </a:r>
        </a:p>
      </dsp:txBody>
      <dsp:txXfrm>
        <a:off x="4380" y="1981799"/>
        <a:ext cx="3351750" cy="1835998"/>
      </dsp:txXfrm>
    </dsp:sp>
    <dsp:sp modelId="{4B92C5F5-3FBF-41A4-9778-CB3B954C7F14}">
      <dsp:nvSpPr>
        <dsp:cNvPr id="0" name=""/>
        <dsp:cNvSpPr/>
      </dsp:nvSpPr>
      <dsp:spPr>
        <a:xfrm>
          <a:off x="4006535" y="1981799"/>
          <a:ext cx="3351750" cy="1835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AIKUISTEN PALVELUT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Anri Tanninen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Tulosaluepäällikkö</a:t>
          </a:r>
        </a:p>
      </dsp:txBody>
      <dsp:txXfrm>
        <a:off x="4006535" y="1981799"/>
        <a:ext cx="3351750" cy="1835998"/>
      </dsp:txXfrm>
    </dsp:sp>
    <dsp:sp modelId="{30ECBFE4-0F62-4D38-BB67-D6B394A2C163}">
      <dsp:nvSpPr>
        <dsp:cNvPr id="0" name=""/>
        <dsp:cNvSpPr/>
      </dsp:nvSpPr>
      <dsp:spPr>
        <a:xfrm>
          <a:off x="8013071" y="1984168"/>
          <a:ext cx="3351750" cy="1835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ASUMIS- JA OSTOPALVELUT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Satu </a:t>
          </a:r>
          <a:r>
            <a:rPr lang="fi-FI" sz="1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Louejoki</a:t>
          </a:r>
          <a:endParaRPr lang="fi-FI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Tulosaluepäällikkö</a:t>
          </a:r>
          <a:endParaRPr lang="fi-FI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13071" y="1984168"/>
        <a:ext cx="3351750" cy="1835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DA30B-13C8-40A5-BDC9-DD8BB8666901}">
      <dsp:nvSpPr>
        <dsp:cNvPr id="0" name=""/>
        <dsp:cNvSpPr/>
      </dsp:nvSpPr>
      <dsp:spPr>
        <a:xfrm>
          <a:off x="5693528" y="1848651"/>
          <a:ext cx="3987093" cy="527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12"/>
              </a:lnTo>
              <a:lnTo>
                <a:pt x="3987093" y="212712"/>
              </a:lnTo>
              <a:lnTo>
                <a:pt x="3987093" y="52735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2F37F-DE59-44AA-B3E5-2E15ED257A2D}">
      <dsp:nvSpPr>
        <dsp:cNvPr id="0" name=""/>
        <dsp:cNvSpPr/>
      </dsp:nvSpPr>
      <dsp:spPr>
        <a:xfrm>
          <a:off x="5636690" y="1848651"/>
          <a:ext cx="91440" cy="527353"/>
        </a:xfrm>
        <a:custGeom>
          <a:avLst/>
          <a:gdLst/>
          <a:ahLst/>
          <a:cxnLst/>
          <a:rect l="0" t="0" r="0" b="0"/>
          <a:pathLst>
            <a:path>
              <a:moveTo>
                <a:pt x="56837" y="0"/>
              </a:moveTo>
              <a:lnTo>
                <a:pt x="56837" y="212712"/>
              </a:lnTo>
              <a:lnTo>
                <a:pt x="45720" y="212712"/>
              </a:lnTo>
              <a:lnTo>
                <a:pt x="45720" y="52735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E3754-7474-4572-A1C0-3903A0B1A0AF}">
      <dsp:nvSpPr>
        <dsp:cNvPr id="0" name=""/>
        <dsp:cNvSpPr/>
      </dsp:nvSpPr>
      <dsp:spPr>
        <a:xfrm>
          <a:off x="1684728" y="1848651"/>
          <a:ext cx="4008800" cy="527353"/>
        </a:xfrm>
        <a:custGeom>
          <a:avLst/>
          <a:gdLst/>
          <a:ahLst/>
          <a:cxnLst/>
          <a:rect l="0" t="0" r="0" b="0"/>
          <a:pathLst>
            <a:path>
              <a:moveTo>
                <a:pt x="4008800" y="0"/>
              </a:moveTo>
              <a:lnTo>
                <a:pt x="4008800" y="212712"/>
              </a:lnTo>
              <a:lnTo>
                <a:pt x="0" y="212712"/>
              </a:lnTo>
              <a:lnTo>
                <a:pt x="0" y="527353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80D25-493C-486B-8A1F-F6DF45E52594}">
      <dsp:nvSpPr>
        <dsp:cNvPr id="0" name=""/>
        <dsp:cNvSpPr/>
      </dsp:nvSpPr>
      <dsp:spPr>
        <a:xfrm>
          <a:off x="3713535" y="732649"/>
          <a:ext cx="3959985" cy="1116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Satu Louejoki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Tulosaluepäällikkö</a:t>
          </a:r>
        </a:p>
      </dsp:txBody>
      <dsp:txXfrm>
        <a:off x="3713535" y="732649"/>
        <a:ext cx="3959985" cy="1116002"/>
      </dsp:txXfrm>
    </dsp:sp>
    <dsp:sp modelId="{96F89B7E-D1DF-491D-AFCD-1854F7BCFAF2}">
      <dsp:nvSpPr>
        <dsp:cNvPr id="0" name=""/>
        <dsp:cNvSpPr/>
      </dsp:nvSpPr>
      <dsp:spPr>
        <a:xfrm>
          <a:off x="528" y="2376005"/>
          <a:ext cx="3368400" cy="1836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Mipä</a:t>
          </a:r>
          <a:r>
            <a:rPr lang="fi-FI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-sosiaalityö (Mikkeli)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" y="2376005"/>
        <a:ext cx="3368400" cy="1836006"/>
      </dsp:txXfrm>
    </dsp:sp>
    <dsp:sp modelId="{4B92C5F5-3FBF-41A4-9778-CB3B954C7F14}">
      <dsp:nvSpPr>
        <dsp:cNvPr id="0" name=""/>
        <dsp:cNvSpPr/>
      </dsp:nvSpPr>
      <dsp:spPr>
        <a:xfrm>
          <a:off x="3998210" y="2376005"/>
          <a:ext cx="3368400" cy="1836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Mielenterveys- </a:t>
          </a:r>
          <a:br>
            <a:rPr lang="fi-FI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i-FI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 päihdeasumispalvelut,</a:t>
          </a:r>
          <a:br>
            <a:rPr lang="fi-FI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fi-FI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Päihdelaitoskuntoutus</a:t>
          </a:r>
        </a:p>
      </dsp:txBody>
      <dsp:txXfrm>
        <a:off x="3998210" y="2376005"/>
        <a:ext cx="3368400" cy="1836006"/>
      </dsp:txXfrm>
    </dsp:sp>
    <dsp:sp modelId="{30ECBFE4-0F62-4D38-BB67-D6B394A2C163}">
      <dsp:nvSpPr>
        <dsp:cNvPr id="0" name=""/>
        <dsp:cNvSpPr/>
      </dsp:nvSpPr>
      <dsp:spPr>
        <a:xfrm>
          <a:off x="7996421" y="2376005"/>
          <a:ext cx="3368400" cy="1836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Mielenterveys- ja päihdepalvelujen </a:t>
          </a:r>
          <a:r>
            <a:rPr lang="fi-FI" sz="1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ostopalvelut</a:t>
          </a:r>
          <a:endParaRPr lang="fi-FI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96421" y="2376005"/>
        <a:ext cx="3368400" cy="1836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B755900-A9E7-0B97-FA96-4151ADC55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2D13BF5-4CDB-51A0-28D6-DDA65FC487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7E321-DCB1-7448-96AD-C284FCDE9D95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1352BC-59DB-ECF6-7F2F-01E17D13BB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7AC8DA0-8D11-612C-2E2F-FBA2818AAD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848CD-EA1E-7145-83AB-0709E06341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235097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777757E-5505-1E50-6997-E468C8578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79079" y="1999577"/>
            <a:ext cx="4233842" cy="285884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8E093A5-37DE-A740-BEF2-6F843539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7030"/>
            <a:ext cx="12192000" cy="653142"/>
          </a:xfrm>
        </p:spPr>
        <p:txBody>
          <a:bodyPr anchor="t">
            <a:normAutofit/>
          </a:bodyPr>
          <a:lstStyle>
            <a:lvl1pPr algn="ctr">
              <a:defRPr sz="1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148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pieni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8498451-58EE-4A3B-81EA-B7623E5C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9282" y="6356351"/>
            <a:ext cx="1231446" cy="364162"/>
          </a:xfrm>
        </p:spPr>
        <p:txBody>
          <a:bodyPr/>
          <a:lstStyle>
            <a:lvl1pPr algn="r">
              <a:defRPr/>
            </a:lvl1pPr>
          </a:lstStyle>
          <a:p>
            <a:fld id="{E82995AC-F008-1E4B-9263-D2B18A52AAEA}" type="datetimeFigureOut">
              <a:rPr lang="fi-FI" smtClean="0"/>
              <a:pPr/>
              <a:t>12.9.2023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086EF3-D986-AB21-185E-DAC85648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6228" y="6356351"/>
            <a:ext cx="707571" cy="364162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7F4749B-0331-F07F-30E6-43E6AD8D7C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84517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CF0ADC2-03DA-C1B2-4E44-44A846F9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571" y="6183088"/>
            <a:ext cx="6800211" cy="495299"/>
          </a:xfrm>
        </p:spPr>
        <p:txBody>
          <a:bodyPr>
            <a:noAutofit/>
          </a:bodyPr>
          <a:lstStyle>
            <a:lvl1pPr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9499BBA-DF86-CACC-7E66-1BC3557E2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1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sisältöä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449369-040D-DA8F-BC32-67C4A1FC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8C7785-E96C-4915-E791-B1239DF37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BEFCE9C-F690-FCB9-8192-B0B5481D9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056715C-2651-5B8A-05E6-F48782E4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12.9.2023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129085-A295-0A6E-94FC-47D277F0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859320E-18D8-AEB2-AD42-5D2A9F7289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, vinjetti ja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E4F9586-C432-AE11-7264-82C4C004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75630" y="6176735"/>
            <a:ext cx="1445067" cy="365125"/>
          </a:xfrm>
        </p:spPr>
        <p:txBody>
          <a:bodyPr/>
          <a:lstStyle>
            <a:lvl1pPr algn="r">
              <a:defRPr/>
            </a:lvl1pPr>
          </a:lstStyle>
          <a:p>
            <a:fld id="{E82995AC-F008-1E4B-9263-D2B18A52AAEA}" type="datetimeFigureOut">
              <a:rPr lang="fi-FI" smtClean="0"/>
              <a:pPr/>
              <a:t>12.9.2023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9DC83C4-F1E3-84BC-AED7-AE4701F7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67917" y="6176735"/>
            <a:ext cx="673554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765ACFD3-598A-4E3A-3030-467E94C5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01683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4401683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21647B9-5E69-D268-3BC9-167E49B2B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2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E4F9586-C432-AE11-7264-82C4C004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44221" y="6176735"/>
            <a:ext cx="1201476" cy="365125"/>
          </a:xfrm>
        </p:spPr>
        <p:txBody>
          <a:bodyPr/>
          <a:lstStyle>
            <a:lvl1pPr algn="l">
              <a:defRPr/>
            </a:lvl1pPr>
          </a:lstStyle>
          <a:p>
            <a:fld id="{E82995AC-F008-1E4B-9263-D2B18A52AAEA}" type="datetimeFigureOut">
              <a:rPr lang="fi-FI" smtClean="0"/>
              <a:pPr/>
              <a:t>12.9.2023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49DC83C4-F1E3-84BC-AED7-AE4701F7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3029" y="6176735"/>
            <a:ext cx="673554" cy="365125"/>
          </a:xfrm>
        </p:spPr>
        <p:txBody>
          <a:bodyPr/>
          <a:lstStyle>
            <a:lvl1pPr algn="l">
              <a:defRPr/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765ACFD3-598A-4E3A-3030-467E94C5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029" y="987424"/>
            <a:ext cx="4739628" cy="1349149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3029" y="2552700"/>
            <a:ext cx="4739628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0E52B0A-0B78-653F-234B-9DFCD3134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380526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6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5988" y="1166085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548" y="5056834"/>
            <a:ext cx="4739628" cy="8316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9451635-A99B-76C7-D226-0DA0325A645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6000" y="5056834"/>
            <a:ext cx="4739628" cy="8316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C7BA447-1873-C592-EA63-3630F2CCFD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5988" y="4237361"/>
            <a:ext cx="4740275" cy="61755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506028D9-AF11-D8ED-D5DD-848D162F88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3916" y="4237361"/>
            <a:ext cx="4740275" cy="61755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9952C9E1-D301-B936-6963-1DDA0EBEB39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82899" y="1166085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D7E17246-E30D-F480-8974-5A13492E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12.9.2023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5012278F-1C12-BBA5-20A0-FB6C53CF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91E238C5-4CAF-A5F3-215C-1AB18F2F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6350"/>
            <a:ext cx="9983299" cy="674575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B501269-DCCB-1198-DC48-AFCD0D68CB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65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EFE4BC-DA5C-6C70-A006-D9E3A6127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5988" y="1452560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A842BBF-B9AD-48D9-50DE-839B89C6C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6548" y="4556760"/>
            <a:ext cx="4739628" cy="13317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9451635-A99B-76C7-D226-0DA0325A645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096000" y="4556760"/>
            <a:ext cx="4739628" cy="13317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9952C9E1-D301-B936-6963-1DDA0EBEB39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082899" y="1452560"/>
            <a:ext cx="4740188" cy="286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D7E17246-E30D-F480-8974-5A13492E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12.9.2023</a:t>
            </a:fld>
            <a:endParaRPr lang="fi-FI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5012278F-1C12-BBA5-20A0-FB6C53CF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6A33BC-36D7-37FB-0D9B-A57B5CDF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6350"/>
            <a:ext cx="9983299" cy="674575"/>
          </a:xfrm>
        </p:spPr>
        <p:txBody>
          <a:bodyPr anchor="t">
            <a:normAutofit/>
          </a:bodyPr>
          <a:lstStyle>
            <a:lvl1pPr>
              <a:defRPr sz="3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FF3C920-4211-0212-CE5E-86D9879EFB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4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6BBC7A-A3EC-A24E-FE2A-8823EC15C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34847"/>
            <a:ext cx="10515600" cy="2387600"/>
          </a:xfrm>
        </p:spPr>
        <p:txBody>
          <a:bodyPr anchor="b">
            <a:noAutofit/>
          </a:bodyPr>
          <a:lstStyle>
            <a:lvl1pPr algn="l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EC84191-B64F-D254-9CA4-556654B10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29353"/>
            <a:ext cx="9144000" cy="165576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CA18CF-59CD-C41F-27D4-1372AB18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12.9.2023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787155-4AE0-C5D3-8624-BA1CD7B6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D2015E6-056E-C3CC-F4DD-3292C8A1D2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01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8E3FDB-5A91-9FE7-E1CF-8661BB54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6629400" cy="1325563"/>
          </a:xfrm>
        </p:spPr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F83CDA-9B65-CBB3-DC54-DDAD189B8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568"/>
            <a:ext cx="6629400" cy="393836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9FCD1834-E29F-04F3-2A61-ED7D727E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12.9.2023</a:t>
            </a:fld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4A9A965-CB67-49B2-C46F-482126CD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6D387F9-3A79-2453-9068-0CCA1A743F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6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CBDAE-1288-D085-31EA-BED9CDD5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73943"/>
            <a:ext cx="9923236" cy="2080532"/>
          </a:xfrm>
        </p:spPr>
        <p:txBody>
          <a:bodyPr anchor="b">
            <a:normAutofit/>
          </a:bodyPr>
          <a:lstStyle>
            <a:lvl1pPr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E0D286-6933-F4F2-8F3F-27A1153AD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95E4B719-D3AF-4730-40A0-0AC35D67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82995AC-F008-1E4B-9263-D2B18A52AAEA}" type="datetimeFigureOut">
              <a:rPr lang="fi-FI" smtClean="0"/>
              <a:pPr/>
              <a:t>12.9.2023</a:t>
            </a:fld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E17B9B39-FF83-B0CE-8032-5A1F6E0F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0FD494A-292C-5386-DF9F-CA0C7809AF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9041"/>
            <a:ext cx="1583792" cy="5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CF0A95-B2F9-E246-E0B1-5B6C7320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F45936-2F7D-4260-EEC0-5DDB3A343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FE79118-46DF-C04A-893A-035FADEEE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2FAB98D5-5B02-600B-193E-F48322BF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12.9.2023</a:t>
            </a:fld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7561F51-59D3-6548-A656-8CD90B1A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D8DBD2E-0591-8FAB-ECDB-DC209F2566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F97F22-0AE3-F8C0-18C3-718CDA6B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790702-2AFC-FD99-3CF5-BCD4DBF1C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22A76D-6CCA-51E5-87E9-C8132C4D1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2E5C278-5B8C-AB75-EC46-D30E8090C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02D66A3-9DC1-696F-6D5B-E86CD429D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87B6E4F-C729-BA99-179F-009531E4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12.9.2023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F84B2C9D-1B47-2DB9-F571-70027041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991BA62-0BDD-E8E0-1E6C-E6E1ABEC2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+ vinj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D15AAC-2A9E-06C1-7F33-135BC76D0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0529" cy="1325563"/>
          </a:xfrm>
        </p:spPr>
        <p:txBody>
          <a:bodyPr>
            <a:no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8CFE43AC-2331-392E-B364-1EB4F13D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12.9.2023</a:t>
            </a:fld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5BDACEF-1E4C-EE54-A86C-7F8707A9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F09C4BF-2872-222F-A08A-EA53E4ED7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6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8498451-58EE-4A3B-81EA-B7623E5C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82995AC-F008-1E4B-9263-D2B18A52AAEA}" type="datetimeFigureOut">
              <a:rPr lang="fi-FI" smtClean="0"/>
              <a:pPr/>
              <a:t>12.9.2023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086EF3-D986-AB21-185E-DAC85648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F4BB44F-7B72-EC4D-BE8A-419BCE6CF7A5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FF4A9E1-CADD-5282-0053-4A59C3F24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6873" y="6158852"/>
            <a:ext cx="1583792" cy="5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6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7F4749B-0331-F07F-30E6-43E6AD8D7C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17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E2E6E3-D8CD-96E5-EEFB-D7347DBE5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DF8075-5D79-C9DB-6488-A7558887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580783-332B-12B8-6E62-53A75BA12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2995AC-F008-1E4B-9263-D2B18A52AAEA}" type="datetimeFigureOut">
              <a:rPr lang="fi-FI" smtClean="0"/>
              <a:pPr/>
              <a:t>12.9.2023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E995EC-EE78-8382-02AB-CC15E3AF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9579D0-C8D7-1BFD-58EB-E0BB4139B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4BB44F-7B72-EC4D-BE8A-419BCE6CF7A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53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5" r:id="rId9"/>
    <p:sldLayoutId id="2147483664" r:id="rId10"/>
    <p:sldLayoutId id="2147483667" r:id="rId11"/>
    <p:sldLayoutId id="2147483657" r:id="rId12"/>
    <p:sldLayoutId id="2147483662" r:id="rId13"/>
    <p:sldLayoutId id="2147483672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1AE576-64A6-12F2-A0E6-7AD64FC23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809" y="672784"/>
            <a:ext cx="10515600" cy="2387600"/>
          </a:xfrm>
        </p:spPr>
        <p:txBody>
          <a:bodyPr/>
          <a:lstStyle/>
          <a:p>
            <a:r>
              <a:rPr lang="fi-FI" sz="6000" dirty="0">
                <a:latin typeface="+mn-lt"/>
              </a:rPr>
              <a:t>Mielenterveys- ja päihdepalvelujen sosiaalityö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1AE878-20EF-897F-6C99-37DF6AC30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919" y="3657600"/>
            <a:ext cx="9144000" cy="177953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i-FI" sz="4500" dirty="0">
                <a:latin typeface="+mn-lt"/>
              </a:rPr>
              <a:t>Anna-Maija Kovanen, sosiaalityöntekijä</a:t>
            </a:r>
          </a:p>
          <a:p>
            <a:pPr marL="0" indent="0">
              <a:buNone/>
            </a:pPr>
            <a:r>
              <a:rPr lang="fi-FI" sz="4500" dirty="0">
                <a:latin typeface="+mn-lt"/>
              </a:rPr>
              <a:t>Ninja Loikkanen, sosiaalityöntekijä</a:t>
            </a:r>
          </a:p>
          <a:p>
            <a:pPr marL="0" indent="0">
              <a:buNone/>
            </a:pPr>
            <a:endParaRPr lang="fi-FI" sz="4500" dirty="0">
              <a:latin typeface="+mn-lt"/>
            </a:endParaRPr>
          </a:p>
          <a:p>
            <a:pPr marL="0" indent="0">
              <a:buNone/>
            </a:pPr>
            <a:r>
              <a:rPr lang="fi-FI" sz="4500" dirty="0">
                <a:latin typeface="+mn-lt"/>
              </a:rPr>
              <a:t>Etelä-Savon hyvinvointialue</a:t>
            </a:r>
          </a:p>
          <a:p>
            <a:pPr marL="0" indent="0">
              <a:buNone/>
            </a:pPr>
            <a:r>
              <a:rPr lang="fi-FI" sz="4500" dirty="0">
                <a:latin typeface="+mn-lt"/>
              </a:rPr>
              <a:t>Mikkeli</a:t>
            </a:r>
          </a:p>
          <a:p>
            <a:pPr marL="0" indent="0">
              <a:buNone/>
            </a:pPr>
            <a:r>
              <a:rPr lang="fi-FI" sz="4500" dirty="0">
                <a:latin typeface="+mn-lt"/>
              </a:rPr>
              <a:t>12.9.2023</a:t>
            </a:r>
            <a:endParaRPr lang="fi-FI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051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85B6ACD-E2B9-4158-96D5-12C0C2ED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53528"/>
            <a:ext cx="10940211" cy="1325563"/>
          </a:xfrm>
        </p:spPr>
        <p:txBody>
          <a:bodyPr/>
          <a:lstStyle/>
          <a:p>
            <a:r>
              <a:rPr lang="fi-FI" dirty="0">
                <a:latin typeface="+mn-lt"/>
              </a:rPr>
              <a:t>Terveyspalvelut</a:t>
            </a:r>
            <a:br>
              <a:rPr lang="fi-FI" dirty="0">
                <a:latin typeface="+mn-lt"/>
              </a:rPr>
            </a:br>
            <a:r>
              <a:rPr lang="fi-FI" dirty="0">
                <a:latin typeface="+mn-lt"/>
              </a:rPr>
              <a:t>&gt; Mielenterveys- ja päihdepalvelut</a:t>
            </a:r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D6888C8A-4973-4FC1-823E-C327013E6D96}"/>
              </a:ext>
            </a:extLst>
          </p:cNvPr>
          <p:cNvGraphicFramePr/>
          <p:nvPr>
            <p:extLst/>
          </p:nvPr>
        </p:nvGraphicFramePr>
        <p:xfrm>
          <a:off x="394539" y="1999849"/>
          <a:ext cx="11364822" cy="427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Kuva 8">
            <a:extLst>
              <a:ext uri="{FF2B5EF4-FFF2-40B4-BE49-F238E27FC236}">
                <a16:creationId xmlns:a16="http://schemas.microsoft.com/office/drawing/2014/main" id="{C561855C-D627-4839-A477-006DEE3C19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552" y="1756953"/>
            <a:ext cx="2215421" cy="221542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F63426C-5404-4064-8538-4A7352FEA458}"/>
              </a:ext>
            </a:extLst>
          </p:cNvPr>
          <p:cNvSpPr txBox="1"/>
          <p:nvPr/>
        </p:nvSpPr>
        <p:spPr>
          <a:xfrm>
            <a:off x="777005" y="2616178"/>
            <a:ext cx="2406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Antti Hoberg</a:t>
            </a:r>
          </a:p>
          <a:p>
            <a:pPr algn="ctr"/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Vastaava ylilääkäri</a:t>
            </a:r>
          </a:p>
        </p:txBody>
      </p:sp>
    </p:spTree>
    <p:extLst>
      <p:ext uri="{BB962C8B-B14F-4D97-AF65-F5344CB8AC3E}">
        <p14:creationId xmlns:p14="http://schemas.microsoft.com/office/powerpoint/2010/main" val="2584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85B6ACD-E2B9-4158-96D5-12C0C2ED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0211" cy="1325563"/>
          </a:xfrm>
        </p:spPr>
        <p:txBody>
          <a:bodyPr/>
          <a:lstStyle/>
          <a:p>
            <a:r>
              <a:rPr lang="fi-FI" dirty="0">
                <a:latin typeface="+mn-lt"/>
              </a:rPr>
              <a:t>Mielenterveys- ja päihdepalvelut</a:t>
            </a:r>
            <a:br>
              <a:rPr lang="fi-FI" dirty="0">
                <a:latin typeface="+mn-lt"/>
              </a:rPr>
            </a:br>
            <a:r>
              <a:rPr lang="fi-FI" dirty="0">
                <a:latin typeface="+mn-lt"/>
              </a:rPr>
              <a:t>&gt; Asumis- ja </a:t>
            </a:r>
            <a:r>
              <a:rPr lang="fi-FI" dirty="0" err="1">
                <a:latin typeface="+mn-lt"/>
              </a:rPr>
              <a:t>ostopalvelut</a:t>
            </a:r>
            <a:endParaRPr lang="fi-FI" dirty="0">
              <a:latin typeface="+mn-lt"/>
            </a:endParaRPr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D6888C8A-4973-4FC1-823E-C327013E6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084967"/>
              </p:ext>
            </p:extLst>
          </p:nvPr>
        </p:nvGraphicFramePr>
        <p:xfrm>
          <a:off x="413589" y="1426811"/>
          <a:ext cx="11364822" cy="507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19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1D24FD-D418-451E-B9B1-BC7B7A54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+mn-lt"/>
              </a:rPr>
              <a:t>Mipä</a:t>
            </a:r>
            <a:r>
              <a:rPr lang="fi-FI" dirty="0">
                <a:latin typeface="+mn-lt"/>
              </a:rPr>
              <a:t>-sosiaalityön tiimi</a:t>
            </a:r>
            <a:br>
              <a:rPr lang="fi-FI" sz="3600" dirty="0">
                <a:latin typeface="+mn-lt"/>
              </a:rPr>
            </a:br>
            <a:r>
              <a:rPr lang="fi-FI" sz="3200" dirty="0">
                <a:latin typeface="+mn-lt"/>
              </a:rPr>
              <a:t>Mikkeli</a:t>
            </a:r>
            <a:endParaRPr lang="fi-FI" sz="3600" dirty="0"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C3BD5CB-EE08-45B3-8C47-245044CB2877}"/>
              </a:ext>
            </a:extLst>
          </p:cNvPr>
          <p:cNvSpPr txBox="1"/>
          <p:nvPr/>
        </p:nvSpPr>
        <p:spPr>
          <a:xfrm>
            <a:off x="838200" y="1979801"/>
            <a:ext cx="6467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Tiimin rakenne: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2 sosiaalityöntekijää päihdepalveluissa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2 sosiaalityöntekijää mielenterveyspalveluissa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4 sosiaaliohjaajaa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r>
              <a:rPr lang="fi-FI" b="1" dirty="0"/>
              <a:t>Sijainti: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Mielen ja kuntoutuksen talo, Pirttiniemenkatu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Hyvä saavutettavuus ja sujuva yhteistyö riippuvuusvastaanoton, jalkautuvan päihdetyön ja osastojen kanssa</a:t>
            </a:r>
          </a:p>
        </p:txBody>
      </p:sp>
    </p:spTree>
    <p:extLst>
      <p:ext uri="{BB962C8B-B14F-4D97-AF65-F5344CB8AC3E}">
        <p14:creationId xmlns:p14="http://schemas.microsoft.com/office/powerpoint/2010/main" val="313159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5D4620-A6D3-4F39-A9D5-BB862DD8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+mn-lt"/>
              </a:rPr>
              <a:t>Päihdepalvelujen sosiaalityön palvelut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F4692C3-25A8-4E7A-B3CC-0D20F31252EE}"/>
              </a:ext>
            </a:extLst>
          </p:cNvPr>
          <p:cNvSpPr txBox="1"/>
          <p:nvPr/>
        </p:nvSpPr>
        <p:spPr>
          <a:xfrm>
            <a:off x="612396" y="2112668"/>
            <a:ext cx="87929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Palveluihin ohjautuminen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fi-FI" sz="2000" dirty="0">
                <a:sym typeface="Wingdings" panose="05000000000000000000" pitchFamily="2" charset="2"/>
              </a:rPr>
              <a:t>Yhteydenotto riittää (</a:t>
            </a:r>
            <a:r>
              <a:rPr lang="fi-FI" sz="2000" dirty="0"/>
              <a:t>itse, läheiset, yhteistyötahot jne.)</a:t>
            </a:r>
          </a:p>
          <a:p>
            <a:pPr lvl="1"/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Päihdehuollon palvelutarpeen arvioinnit ja asiakassuunnitelmat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Sosiaalityöntekijän tapaamiset, suunnitelmallinen sosiaalityö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Laitospäihdekuntoutus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Päihdehuollon asumispalvelut: ympärivuorokautinen palveluasuminen,</a:t>
            </a:r>
          </a:p>
          <a:p>
            <a:r>
              <a:rPr lang="fi-FI" sz="2000" dirty="0"/>
              <a:t>      yhteisöllinen asuminen ja tuettu asuminen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Sosiaaliohjaus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Psykososiaalinen kuntoutus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Taloudellisen tuen palvelut: täydentävä ja ehkäisevä toimeentulotuki, välitystilit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Verkostoyhteistyö, koordinointi, ohjaus, neuvonta</a:t>
            </a:r>
          </a:p>
        </p:txBody>
      </p:sp>
    </p:spTree>
    <p:extLst>
      <p:ext uri="{BB962C8B-B14F-4D97-AF65-F5344CB8AC3E}">
        <p14:creationId xmlns:p14="http://schemas.microsoft.com/office/powerpoint/2010/main" val="304305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D3C92A-B0AB-421C-AEED-9B473988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+mn-lt"/>
              </a:rPr>
              <a:t>Sosiaalityö asumisen tukena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D58F404-352F-42D4-9E97-A1AAC7799158}"/>
              </a:ext>
            </a:extLst>
          </p:cNvPr>
          <p:cNvSpPr txBox="1"/>
          <p:nvPr/>
        </p:nvSpPr>
        <p:spPr>
          <a:xfrm>
            <a:off x="838200" y="2122414"/>
            <a:ext cx="60827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Ennaltaehkäisevä työskentely</a:t>
            </a:r>
          </a:p>
          <a:p>
            <a:r>
              <a:rPr lang="fi-FI" sz="2000" dirty="0">
                <a:sym typeface="Wingdings" panose="05000000000000000000" pitchFamily="2" charset="2"/>
              </a:rPr>
              <a:t>	 tarvittavien palvelujen järjestäminen</a:t>
            </a:r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Yhteistyö verkostojen kanssa (vuokranantajat, sähköyhtiöt, Kela, avohoito)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Taloudellinen tukeminen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Asunnon etsimisessä auttaminen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Tarvittaessa asumispalvelujen järjestäminen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D7112EA-DDB2-48E9-B0C1-6C9F27904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782" y="2948179"/>
            <a:ext cx="5016079" cy="35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i 33">
            <a:extLst>
              <a:ext uri="{FF2B5EF4-FFF2-40B4-BE49-F238E27FC236}">
                <a16:creationId xmlns:a16="http://schemas.microsoft.com/office/drawing/2014/main" id="{3B513A97-C893-4AFC-929C-FA1EE52E1725}"/>
              </a:ext>
            </a:extLst>
          </p:cNvPr>
          <p:cNvSpPr/>
          <p:nvPr/>
        </p:nvSpPr>
        <p:spPr>
          <a:xfrm>
            <a:off x="9345336" y="3691481"/>
            <a:ext cx="1333849" cy="7254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414377CD-EC58-422C-A418-02CFEFEC9157}"/>
              </a:ext>
            </a:extLst>
          </p:cNvPr>
          <p:cNvSpPr/>
          <p:nvPr/>
        </p:nvSpPr>
        <p:spPr>
          <a:xfrm>
            <a:off x="7637727" y="2022462"/>
            <a:ext cx="1438091" cy="6017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85525BE7-4832-4BC9-8228-FD6AB9AB6DD9}"/>
              </a:ext>
            </a:extLst>
          </p:cNvPr>
          <p:cNvSpPr/>
          <p:nvPr/>
        </p:nvSpPr>
        <p:spPr>
          <a:xfrm>
            <a:off x="5727637" y="2551922"/>
            <a:ext cx="1400963" cy="6442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6F0AB5A7-52B8-44E8-8034-3D7221EB7A60}"/>
              </a:ext>
            </a:extLst>
          </p:cNvPr>
          <p:cNvSpPr/>
          <p:nvPr/>
        </p:nvSpPr>
        <p:spPr>
          <a:xfrm>
            <a:off x="3640823" y="3120921"/>
            <a:ext cx="1317071" cy="76057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4F20D436-5742-444D-A5DB-564FFF76506D}"/>
              </a:ext>
            </a:extLst>
          </p:cNvPr>
          <p:cNvSpPr/>
          <p:nvPr/>
        </p:nvSpPr>
        <p:spPr>
          <a:xfrm>
            <a:off x="7761757" y="3047121"/>
            <a:ext cx="1190030" cy="59844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C0AE16EC-149B-4FD1-8815-C90C29547DC8}"/>
              </a:ext>
            </a:extLst>
          </p:cNvPr>
          <p:cNvSpPr/>
          <p:nvPr/>
        </p:nvSpPr>
        <p:spPr>
          <a:xfrm>
            <a:off x="3556932" y="2176891"/>
            <a:ext cx="1400962" cy="6707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388251E2-0AD5-4D5D-BBA8-405DE85C1ED5}"/>
              </a:ext>
            </a:extLst>
          </p:cNvPr>
          <p:cNvSpPr/>
          <p:nvPr/>
        </p:nvSpPr>
        <p:spPr>
          <a:xfrm>
            <a:off x="5512609" y="3612635"/>
            <a:ext cx="1635854" cy="570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CD88C912-AD12-4B3F-A953-97AB03C969B7}"/>
              </a:ext>
            </a:extLst>
          </p:cNvPr>
          <p:cNvSpPr/>
          <p:nvPr/>
        </p:nvSpPr>
        <p:spPr>
          <a:xfrm>
            <a:off x="6627303" y="4534686"/>
            <a:ext cx="2063691" cy="7503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AD7990E9-3E33-4CC1-AAF1-35D67A64825C}"/>
              </a:ext>
            </a:extLst>
          </p:cNvPr>
          <p:cNvSpPr/>
          <p:nvPr/>
        </p:nvSpPr>
        <p:spPr>
          <a:xfrm>
            <a:off x="4706224" y="5285064"/>
            <a:ext cx="1921079" cy="8724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2423E377-554D-4FD1-AD2D-724D3FD5B3F1}"/>
              </a:ext>
            </a:extLst>
          </p:cNvPr>
          <p:cNvSpPr/>
          <p:nvPr/>
        </p:nvSpPr>
        <p:spPr>
          <a:xfrm>
            <a:off x="469785" y="5168486"/>
            <a:ext cx="2172748" cy="679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6B4AF18F-F33D-415F-9759-87A12374DBE4}"/>
              </a:ext>
            </a:extLst>
          </p:cNvPr>
          <p:cNvSpPr/>
          <p:nvPr/>
        </p:nvSpPr>
        <p:spPr>
          <a:xfrm>
            <a:off x="2773617" y="4435351"/>
            <a:ext cx="2410793" cy="7254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9750F5C6-66F7-4569-B7FF-E4E0B7132CCD}"/>
              </a:ext>
            </a:extLst>
          </p:cNvPr>
          <p:cNvSpPr/>
          <p:nvPr/>
        </p:nvSpPr>
        <p:spPr>
          <a:xfrm>
            <a:off x="692092" y="3263426"/>
            <a:ext cx="2410794" cy="8724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E4C0D530-E87D-46D2-B443-2E9457D6E62E}"/>
              </a:ext>
            </a:extLst>
          </p:cNvPr>
          <p:cNvSpPr/>
          <p:nvPr/>
        </p:nvSpPr>
        <p:spPr>
          <a:xfrm>
            <a:off x="5021970" y="1703487"/>
            <a:ext cx="1921079" cy="5704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30927DD5-BCF9-40D4-876E-65A2B7085716}"/>
              </a:ext>
            </a:extLst>
          </p:cNvPr>
          <p:cNvSpPr/>
          <p:nvPr/>
        </p:nvSpPr>
        <p:spPr>
          <a:xfrm>
            <a:off x="856366" y="1761359"/>
            <a:ext cx="2164360" cy="8057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9CB4BE-0792-43AE-AD5B-6BE4D8B2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n-lt"/>
              </a:rPr>
              <a:t>Päihdesosiaalityö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6E9CA35-DC45-473F-A8DA-E9116F7EFCA9}"/>
              </a:ext>
            </a:extLst>
          </p:cNvPr>
          <p:cNvSpPr txBox="1"/>
          <p:nvPr/>
        </p:nvSpPr>
        <p:spPr>
          <a:xfrm>
            <a:off x="856366" y="1923059"/>
            <a:ext cx="207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Rinnalla kulkeminen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3B376EC-B7BC-435F-88EA-8761AE13440D}"/>
              </a:ext>
            </a:extLst>
          </p:cNvPr>
          <p:cNvSpPr txBox="1"/>
          <p:nvPr/>
        </p:nvSpPr>
        <p:spPr>
          <a:xfrm>
            <a:off x="5666763" y="3691481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Ohjaaminen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9ED99F5-1365-4A7B-8D58-C347794B592C}"/>
              </a:ext>
            </a:extLst>
          </p:cNvPr>
          <p:cNvSpPr txBox="1"/>
          <p:nvPr/>
        </p:nvSpPr>
        <p:spPr>
          <a:xfrm>
            <a:off x="5333038" y="1794915"/>
            <a:ext cx="129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Auttaminen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D5DDFBE-B5A5-43DB-AAA8-D8BD1F9A5AFB}"/>
              </a:ext>
            </a:extLst>
          </p:cNvPr>
          <p:cNvSpPr txBox="1"/>
          <p:nvPr/>
        </p:nvSpPr>
        <p:spPr>
          <a:xfrm>
            <a:off x="3113842" y="4613400"/>
            <a:ext cx="173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Tsemppaaminen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3B7B1DB-95E9-4A97-B0BF-834FDA6573A3}"/>
              </a:ext>
            </a:extLst>
          </p:cNvPr>
          <p:cNvSpPr txBox="1"/>
          <p:nvPr/>
        </p:nvSpPr>
        <p:spPr>
          <a:xfrm>
            <a:off x="1090569" y="3448092"/>
            <a:ext cx="161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Rohkaiseminen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7C655B2-F12D-490E-836F-A36DDDC8A607}"/>
              </a:ext>
            </a:extLst>
          </p:cNvPr>
          <p:cNvSpPr txBox="1"/>
          <p:nvPr/>
        </p:nvSpPr>
        <p:spPr>
          <a:xfrm>
            <a:off x="6811861" y="4697835"/>
            <a:ext cx="153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Hyväksyminen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FA11867-9515-4CC6-8222-19BAAE6EA3F6}"/>
              </a:ext>
            </a:extLst>
          </p:cNvPr>
          <p:cNvSpPr txBox="1"/>
          <p:nvPr/>
        </p:nvSpPr>
        <p:spPr>
          <a:xfrm>
            <a:off x="856366" y="5285064"/>
            <a:ext cx="137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Välittäminen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974872F-DA3F-4F4B-8304-72AC60A6ED16}"/>
              </a:ext>
            </a:extLst>
          </p:cNvPr>
          <p:cNvSpPr txBox="1"/>
          <p:nvPr/>
        </p:nvSpPr>
        <p:spPr>
          <a:xfrm>
            <a:off x="4882393" y="5528345"/>
            <a:ext cx="143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Kohtaaminen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5D129B47-0F51-4CE2-9774-1783C662D2CF}"/>
              </a:ext>
            </a:extLst>
          </p:cNvPr>
          <p:cNvSpPr txBox="1"/>
          <p:nvPr/>
        </p:nvSpPr>
        <p:spPr>
          <a:xfrm>
            <a:off x="3640822" y="2315361"/>
            <a:ext cx="123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Uskominen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214DB400-7665-4FC1-8470-D8AB39FD7594}"/>
              </a:ext>
            </a:extLst>
          </p:cNvPr>
          <p:cNvSpPr txBox="1"/>
          <p:nvPr/>
        </p:nvSpPr>
        <p:spPr>
          <a:xfrm>
            <a:off x="7984660" y="3126383"/>
            <a:ext cx="7442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dirty="0"/>
              <a:t>Toivo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D293040B-A743-404F-B66B-94F87A0242AF}"/>
              </a:ext>
            </a:extLst>
          </p:cNvPr>
          <p:cNvSpPr txBox="1"/>
          <p:nvPr/>
        </p:nvSpPr>
        <p:spPr>
          <a:xfrm>
            <a:off x="3825380" y="3311049"/>
            <a:ext cx="96449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dirty="0"/>
              <a:t>Realismi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A4BF1B3B-60EF-4386-95CD-C258CFFB24D7}"/>
              </a:ext>
            </a:extLst>
          </p:cNvPr>
          <p:cNvSpPr txBox="1"/>
          <p:nvPr/>
        </p:nvSpPr>
        <p:spPr>
          <a:xfrm>
            <a:off x="5887804" y="2669571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Tiedotus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292B6FB0-64FB-48F1-964B-8BB8F4BB4ED9}"/>
              </a:ext>
            </a:extLst>
          </p:cNvPr>
          <p:cNvSpPr txBox="1"/>
          <p:nvPr/>
        </p:nvSpPr>
        <p:spPr>
          <a:xfrm>
            <a:off x="7767308" y="2124092"/>
            <a:ext cx="130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Luottamus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127C2C19-284F-4F6D-8290-36C37B59A2A6}"/>
              </a:ext>
            </a:extLst>
          </p:cNvPr>
          <p:cNvSpPr txBox="1"/>
          <p:nvPr/>
        </p:nvSpPr>
        <p:spPr>
          <a:xfrm>
            <a:off x="9437615" y="3881500"/>
            <a:ext cx="139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Kunnioitus</a:t>
            </a:r>
          </a:p>
        </p:txBody>
      </p:sp>
    </p:spTree>
    <p:extLst>
      <p:ext uri="{BB962C8B-B14F-4D97-AF65-F5344CB8AC3E}">
        <p14:creationId xmlns:p14="http://schemas.microsoft.com/office/powerpoint/2010/main" val="159787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F7A730-67CF-4255-8A5F-116BCA5C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4400" dirty="0">
                <a:latin typeface="+mn-lt"/>
              </a:rPr>
              <a:t>Työn lukuja eli byrokratiaa</a:t>
            </a:r>
            <a:br>
              <a:rPr lang="fi-FI" sz="4400" dirty="0">
                <a:latin typeface="+mn-lt"/>
              </a:rPr>
            </a:br>
            <a:r>
              <a:rPr lang="fi-FI" sz="4400" dirty="0">
                <a:latin typeface="+mn-lt"/>
              </a:rPr>
              <a:t>vuonna 2023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375DEE7-8C9F-4C4C-9BC8-5F9519043CBC}"/>
              </a:ext>
            </a:extLst>
          </p:cNvPr>
          <p:cNvSpPr txBox="1"/>
          <p:nvPr/>
        </p:nvSpPr>
        <p:spPr>
          <a:xfrm>
            <a:off x="838200" y="2130804"/>
            <a:ext cx="3372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Asiakkuuksia 213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Toimeentulotukipäätöksiä 262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Välitystilipäätöksiä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Laitospalvelupäätöksiä 154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Asumispalvelupäätöksiä 49</a:t>
            </a:r>
          </a:p>
        </p:txBody>
      </p:sp>
    </p:spTree>
    <p:extLst>
      <p:ext uri="{BB962C8B-B14F-4D97-AF65-F5344CB8AC3E}">
        <p14:creationId xmlns:p14="http://schemas.microsoft.com/office/powerpoint/2010/main" val="299539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:\img_0995.webp">
            <a:extLst>
              <a:ext uri="{FF2B5EF4-FFF2-40B4-BE49-F238E27FC236}">
                <a16:creationId xmlns:a16="http://schemas.microsoft.com/office/drawing/2014/main" id="{3B898CFF-798F-42B4-B96D-B041D35ABE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91450" y="3276600"/>
            <a:ext cx="1778466" cy="177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26" name="Picture 2" descr="18.10.2016 / Uusi mahdollisuus">
            <a:extLst>
              <a:ext uri="{FF2B5EF4-FFF2-40B4-BE49-F238E27FC236}">
                <a16:creationId xmlns:a16="http://schemas.microsoft.com/office/drawing/2014/main" id="{25F9C379-A273-4582-BBA2-EAA5494BB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81" y="1115736"/>
            <a:ext cx="6669035" cy="42328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0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Eloisa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0FF00"/>
      </a:accent1>
      <a:accent2>
        <a:srgbClr val="000000"/>
      </a:accent2>
      <a:accent3>
        <a:srgbClr val="ED0E93"/>
      </a:accent3>
      <a:accent4>
        <a:srgbClr val="22ABE0"/>
      </a:accent4>
      <a:accent5>
        <a:srgbClr val="00008B"/>
      </a:accent5>
      <a:accent6>
        <a:srgbClr val="FFBB00"/>
      </a:accent6>
      <a:hlink>
        <a:srgbClr val="000000"/>
      </a:hlink>
      <a:folHlink>
        <a:srgbClr val="0059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231</Words>
  <Application>Microsoft Office PowerPoint</Application>
  <PresentationFormat>Laajakuva</PresentationFormat>
  <Paragraphs>77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Wingdings</vt:lpstr>
      <vt:lpstr>Office-teema</vt:lpstr>
      <vt:lpstr>Mielenterveys- ja päihdepalvelujen sosiaalityö</vt:lpstr>
      <vt:lpstr>Terveyspalvelut &gt; Mielenterveys- ja päihdepalvelut</vt:lpstr>
      <vt:lpstr>Mielenterveys- ja päihdepalvelut &gt; Asumis- ja ostopalvelut</vt:lpstr>
      <vt:lpstr>Mipä-sosiaalityön tiimi Mikkeli</vt:lpstr>
      <vt:lpstr>Päihdepalvelujen sosiaalityön palvelut</vt:lpstr>
      <vt:lpstr>Sosiaalityö asumisen tukena</vt:lpstr>
      <vt:lpstr>Päihdesosiaalityö</vt:lpstr>
      <vt:lpstr>Työn lukuja eli byrokratiaa vuonna 2023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Tuotanto</dc:creator>
  <cp:lastModifiedBy>Loikkanen Ninja</cp:lastModifiedBy>
  <cp:revision>99</cp:revision>
  <dcterms:created xsi:type="dcterms:W3CDTF">2022-11-15T05:39:10Z</dcterms:created>
  <dcterms:modified xsi:type="dcterms:W3CDTF">2023-09-12T09:07:23Z</dcterms:modified>
</cp:coreProperties>
</file>